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4" r:id="rId4"/>
  </p:sldMasterIdLst>
  <p:sldIdLst>
    <p:sldId id="256" r:id="rId5"/>
    <p:sldId id="387" r:id="rId6"/>
    <p:sldId id="399" r:id="rId7"/>
    <p:sldId id="389" r:id="rId8"/>
    <p:sldId id="266" r:id="rId9"/>
    <p:sldId id="285" r:id="rId10"/>
    <p:sldId id="287" r:id="rId11"/>
    <p:sldId id="288" r:id="rId12"/>
    <p:sldId id="390" r:id="rId13"/>
    <p:sldId id="275" r:id="rId14"/>
    <p:sldId id="397" r:id="rId15"/>
    <p:sldId id="276" r:id="rId16"/>
    <p:sldId id="398" r:id="rId17"/>
    <p:sldId id="400" r:id="rId18"/>
    <p:sldId id="279" r:id="rId19"/>
    <p:sldId id="401" r:id="rId20"/>
    <p:sldId id="39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AC38A-915D-41A5-BD0B-5ACB72BD111E}" v="378" vWet="380" dt="2023-05-26T10:31:31.139"/>
    <p1510:client id="{8406236A-B3DA-4D52-90AA-84BC961B8396}" v="294" dt="2023-05-26T10:41:37.481"/>
    <p1510:client id="{D033F1E3-3340-4D6B-90C3-4D0B6AD73548}" v="248" dt="2023-05-26T10:32:13.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de Boer" userId="367e8624-f4ee-44eb-acb2-823c6a63d457" providerId="ADAL" clId="{2BDAC38A-915D-41A5-BD0B-5ACB72BD111E}"/>
    <pc:docChg chg="undo custSel addSld modSld sldOrd">
      <pc:chgData name="Ingrid de Boer" userId="367e8624-f4ee-44eb-acb2-823c6a63d457" providerId="ADAL" clId="{2BDAC38A-915D-41A5-BD0B-5ACB72BD111E}" dt="2023-05-26T10:30:31.210" v="357" actId="1076"/>
      <pc:docMkLst>
        <pc:docMk/>
      </pc:docMkLst>
      <pc:sldChg chg="ord">
        <pc:chgData name="Ingrid de Boer" userId="367e8624-f4ee-44eb-acb2-823c6a63d457" providerId="ADAL" clId="{2BDAC38A-915D-41A5-BD0B-5ACB72BD111E}" dt="2023-05-26T10:12:32.044" v="1"/>
        <pc:sldMkLst>
          <pc:docMk/>
          <pc:sldMk cId="480472431" sldId="388"/>
        </pc:sldMkLst>
      </pc:sldChg>
      <pc:sldChg chg="addSp modSp mod">
        <pc:chgData name="Ingrid de Boer" userId="367e8624-f4ee-44eb-acb2-823c6a63d457" providerId="ADAL" clId="{2BDAC38A-915D-41A5-BD0B-5ACB72BD111E}" dt="2023-05-26T10:30:31.210" v="357" actId="1076"/>
        <pc:sldMkLst>
          <pc:docMk/>
          <pc:sldMk cId="2946038331" sldId="397"/>
        </pc:sldMkLst>
        <pc:spChg chg="mod">
          <ac:chgData name="Ingrid de Boer" userId="367e8624-f4ee-44eb-acb2-823c6a63d457" providerId="ADAL" clId="{2BDAC38A-915D-41A5-BD0B-5ACB72BD111E}" dt="2023-05-26T10:30:24.999" v="355" actId="1076"/>
          <ac:spMkLst>
            <pc:docMk/>
            <pc:sldMk cId="2946038331" sldId="397"/>
            <ac:spMk id="2" creationId="{9AA575ED-2ABB-4751-98FD-505915743A1D}"/>
          </ac:spMkLst>
        </pc:spChg>
        <pc:spChg chg="add mod">
          <ac:chgData name="Ingrid de Boer" userId="367e8624-f4ee-44eb-acb2-823c6a63d457" providerId="ADAL" clId="{2BDAC38A-915D-41A5-BD0B-5ACB72BD111E}" dt="2023-05-26T10:30:31.210" v="357" actId="1076"/>
          <ac:spMkLst>
            <pc:docMk/>
            <pc:sldMk cId="2946038331" sldId="397"/>
            <ac:spMk id="5" creationId="{0809486A-A54C-4A9E-E4D1-24DF21071E6E}"/>
          </ac:spMkLst>
        </pc:spChg>
      </pc:sldChg>
      <pc:sldChg chg="addSp modSp new mod setBg">
        <pc:chgData name="Ingrid de Boer" userId="367e8624-f4ee-44eb-acb2-823c6a63d457" providerId="ADAL" clId="{2BDAC38A-915D-41A5-BD0B-5ACB72BD111E}" dt="2023-05-26T10:29:02.733" v="348" actId="14100"/>
        <pc:sldMkLst>
          <pc:docMk/>
          <pc:sldMk cId="2105138788" sldId="400"/>
        </pc:sldMkLst>
        <pc:spChg chg="mod">
          <ac:chgData name="Ingrid de Boer" userId="367e8624-f4ee-44eb-acb2-823c6a63d457" providerId="ADAL" clId="{2BDAC38A-915D-41A5-BD0B-5ACB72BD111E}" dt="2023-05-26T10:28:55.111" v="347" actId="26606"/>
          <ac:spMkLst>
            <pc:docMk/>
            <pc:sldMk cId="2105138788" sldId="400"/>
            <ac:spMk id="2" creationId="{B9B276D4-5E7B-4CE8-FAA1-455368D108D0}"/>
          </ac:spMkLst>
        </pc:spChg>
        <pc:spChg chg="add mod">
          <ac:chgData name="Ingrid de Boer" userId="367e8624-f4ee-44eb-acb2-823c6a63d457" providerId="ADAL" clId="{2BDAC38A-915D-41A5-BD0B-5ACB72BD111E}" dt="2023-05-26T10:28:55.111" v="347" actId="26606"/>
          <ac:spMkLst>
            <pc:docMk/>
            <pc:sldMk cId="2105138788" sldId="400"/>
            <ac:spMk id="3" creationId="{FEC0C1FA-B3B1-739D-849E-7A05ADCB6252}"/>
          </ac:spMkLst>
        </pc:spChg>
        <pc:spChg chg="add mod">
          <ac:chgData name="Ingrid de Boer" userId="367e8624-f4ee-44eb-acb2-823c6a63d457" providerId="ADAL" clId="{2BDAC38A-915D-41A5-BD0B-5ACB72BD111E}" dt="2023-05-26T10:28:55.111" v="347" actId="26606"/>
          <ac:spMkLst>
            <pc:docMk/>
            <pc:sldMk cId="2105138788" sldId="400"/>
            <ac:spMk id="10" creationId="{67218665-EA77-40EC-8172-4F17E2DEDB3D}"/>
          </ac:spMkLst>
        </pc:spChg>
        <pc:picChg chg="add mod">
          <ac:chgData name="Ingrid de Boer" userId="367e8624-f4ee-44eb-acb2-823c6a63d457" providerId="ADAL" clId="{2BDAC38A-915D-41A5-BD0B-5ACB72BD111E}" dt="2023-05-26T10:29:02.733" v="348" actId="14100"/>
          <ac:picMkLst>
            <pc:docMk/>
            <pc:sldMk cId="2105138788" sldId="400"/>
            <ac:picMk id="4" creationId="{A91A6F4E-ECA6-CA03-08A9-E38E43006A4C}"/>
          </ac:picMkLst>
        </pc:picChg>
      </pc:sldChg>
    </pc:docChg>
  </pc:docChgLst>
  <pc:docChgLst>
    <pc:chgData name="Ingrid de Boer" userId="367e8624-f4ee-44eb-acb2-823c6a63d457" providerId="ADAL" clId="{B1036279-297F-4BD2-9E4B-2595FBACC2DD}"/>
    <pc:docChg chg="modSld sldOrd">
      <pc:chgData name="Ingrid de Boer" userId="367e8624-f4ee-44eb-acb2-823c6a63d457" providerId="ADAL" clId="{B1036279-297F-4BD2-9E4B-2595FBACC2DD}" dt="2023-05-12T09:04:02.869" v="9" actId="20577"/>
      <pc:docMkLst>
        <pc:docMk/>
      </pc:docMkLst>
      <pc:sldChg chg="addSp delSp modSp mod modAnim">
        <pc:chgData name="Ingrid de Boer" userId="367e8624-f4ee-44eb-acb2-823c6a63d457" providerId="ADAL" clId="{B1036279-297F-4BD2-9E4B-2595FBACC2DD}" dt="2023-05-12T08:40:17.495" v="1"/>
        <pc:sldMkLst>
          <pc:docMk/>
          <pc:sldMk cId="480472431" sldId="388"/>
        </pc:sldMkLst>
        <pc:spChg chg="del mod">
          <ac:chgData name="Ingrid de Boer" userId="367e8624-f4ee-44eb-acb2-823c6a63d457" providerId="ADAL" clId="{B1036279-297F-4BD2-9E4B-2595FBACC2DD}" dt="2023-05-12T08:40:17.495" v="1"/>
          <ac:spMkLst>
            <pc:docMk/>
            <pc:sldMk cId="480472431" sldId="388"/>
            <ac:spMk id="3" creationId="{CA2ADECB-9D5B-4325-89D4-417504FB4720}"/>
          </ac:spMkLst>
        </pc:spChg>
        <pc:picChg chg="add mod">
          <ac:chgData name="Ingrid de Boer" userId="367e8624-f4ee-44eb-acb2-823c6a63d457" providerId="ADAL" clId="{B1036279-297F-4BD2-9E4B-2595FBACC2DD}" dt="2023-05-12T08:40:17.495" v="1"/>
          <ac:picMkLst>
            <pc:docMk/>
            <pc:sldMk cId="480472431" sldId="388"/>
            <ac:picMk id="4" creationId="{9250908F-98DB-A04E-94CA-4ED396EE3093}"/>
          </ac:picMkLst>
        </pc:picChg>
      </pc:sldChg>
      <pc:sldChg chg="modSp mod ord">
        <pc:chgData name="Ingrid de Boer" userId="367e8624-f4ee-44eb-acb2-823c6a63d457" providerId="ADAL" clId="{B1036279-297F-4BD2-9E4B-2595FBACC2DD}" dt="2023-05-12T09:04:02.869" v="9" actId="20577"/>
        <pc:sldMkLst>
          <pc:docMk/>
          <pc:sldMk cId="530481639" sldId="389"/>
        </pc:sldMkLst>
        <pc:spChg chg="mod">
          <ac:chgData name="Ingrid de Boer" userId="367e8624-f4ee-44eb-acb2-823c6a63d457" providerId="ADAL" clId="{B1036279-297F-4BD2-9E4B-2595FBACC2DD}" dt="2023-05-12T09:04:02.869" v="9" actId="20577"/>
          <ac:spMkLst>
            <pc:docMk/>
            <pc:sldMk cId="530481639" sldId="389"/>
            <ac:spMk id="4" creationId="{5420B0B4-50AF-4035-9DAF-55949F0EAFE2}"/>
          </ac:spMkLst>
        </pc:spChg>
      </pc:sldChg>
    </pc:docChg>
  </pc:docChgLst>
  <pc:docChgLst>
    <pc:chgData name="Merel Heuzer" userId="S::merel.heuzer@student.nhlstenden.com::973a4a83-7041-43d5-a9a8-983628e96d74" providerId="AD" clId="Web-{8406236A-B3DA-4D52-90AA-84BC961B8396}"/>
    <pc:docChg chg="modSld">
      <pc:chgData name="Merel Heuzer" userId="S::merel.heuzer@student.nhlstenden.com::973a4a83-7041-43d5-a9a8-983628e96d74" providerId="AD" clId="Web-{8406236A-B3DA-4D52-90AA-84BC961B8396}" dt="2023-05-26T10:41:37.481" v="281" actId="20577"/>
      <pc:docMkLst>
        <pc:docMk/>
      </pc:docMkLst>
      <pc:sldChg chg="modSp">
        <pc:chgData name="Merel Heuzer" userId="S::merel.heuzer@student.nhlstenden.com::973a4a83-7041-43d5-a9a8-983628e96d74" providerId="AD" clId="Web-{8406236A-B3DA-4D52-90AA-84BC961B8396}" dt="2023-05-26T10:41:37.481" v="281" actId="20577"/>
        <pc:sldMkLst>
          <pc:docMk/>
          <pc:sldMk cId="2732871946" sldId="285"/>
        </pc:sldMkLst>
        <pc:spChg chg="mod">
          <ac:chgData name="Merel Heuzer" userId="S::merel.heuzer@student.nhlstenden.com::973a4a83-7041-43d5-a9a8-983628e96d74" providerId="AD" clId="Web-{8406236A-B3DA-4D52-90AA-84BC961B8396}" dt="2023-05-26T10:41:29.543" v="260" actId="20577"/>
          <ac:spMkLst>
            <pc:docMk/>
            <pc:sldMk cId="2732871946" sldId="285"/>
            <ac:spMk id="5" creationId="{00000000-0000-0000-0000-000000000000}"/>
          </ac:spMkLst>
        </pc:spChg>
        <pc:spChg chg="mod">
          <ac:chgData name="Merel Heuzer" userId="S::merel.heuzer@student.nhlstenden.com::973a4a83-7041-43d5-a9a8-983628e96d74" providerId="AD" clId="Web-{8406236A-B3DA-4D52-90AA-84BC961B8396}" dt="2023-05-26T10:41:37.481" v="281" actId="20577"/>
          <ac:spMkLst>
            <pc:docMk/>
            <pc:sldMk cId="2732871946" sldId="285"/>
            <ac:spMk id="7" creationId="{00000000-0000-0000-0000-000000000000}"/>
          </ac:spMkLst>
        </pc:spChg>
      </pc:sldChg>
      <pc:sldChg chg="modSp">
        <pc:chgData name="Merel Heuzer" userId="S::merel.heuzer@student.nhlstenden.com::973a4a83-7041-43d5-a9a8-983628e96d74" providerId="AD" clId="Web-{8406236A-B3DA-4D52-90AA-84BC961B8396}" dt="2023-05-26T10:39:42.193" v="229" actId="20577"/>
        <pc:sldMkLst>
          <pc:docMk/>
          <pc:sldMk cId="156247597" sldId="286"/>
        </pc:sldMkLst>
        <pc:spChg chg="mod">
          <ac:chgData name="Merel Heuzer" userId="S::merel.heuzer@student.nhlstenden.com::973a4a83-7041-43d5-a9a8-983628e96d74" providerId="AD" clId="Web-{8406236A-B3DA-4D52-90AA-84BC961B8396}" dt="2023-05-26T10:39:37.786" v="220" actId="20577"/>
          <ac:spMkLst>
            <pc:docMk/>
            <pc:sldMk cId="156247597" sldId="286"/>
            <ac:spMk id="4" creationId="{00000000-0000-0000-0000-000000000000}"/>
          </ac:spMkLst>
        </pc:spChg>
        <pc:spChg chg="mod">
          <ac:chgData name="Merel Heuzer" userId="S::merel.heuzer@student.nhlstenden.com::973a4a83-7041-43d5-a9a8-983628e96d74" providerId="AD" clId="Web-{8406236A-B3DA-4D52-90AA-84BC961B8396}" dt="2023-05-26T10:39:42.193" v="229" actId="20577"/>
          <ac:spMkLst>
            <pc:docMk/>
            <pc:sldMk cId="156247597" sldId="286"/>
            <ac:spMk id="6" creationId="{00000000-0000-0000-0000-000000000000}"/>
          </ac:spMkLst>
        </pc:spChg>
      </pc:sldChg>
      <pc:sldChg chg="modSp">
        <pc:chgData name="Merel Heuzer" userId="S::merel.heuzer@student.nhlstenden.com::973a4a83-7041-43d5-a9a8-983628e96d74" providerId="AD" clId="Web-{8406236A-B3DA-4D52-90AA-84BC961B8396}" dt="2023-05-26T10:38:44.954" v="208" actId="20577"/>
        <pc:sldMkLst>
          <pc:docMk/>
          <pc:sldMk cId="2703613246" sldId="287"/>
        </pc:sldMkLst>
        <pc:spChg chg="mod">
          <ac:chgData name="Merel Heuzer" userId="S::merel.heuzer@student.nhlstenden.com::973a4a83-7041-43d5-a9a8-983628e96d74" providerId="AD" clId="Web-{8406236A-B3DA-4D52-90AA-84BC961B8396}" dt="2023-05-26T10:38:44.954" v="208" actId="20577"/>
          <ac:spMkLst>
            <pc:docMk/>
            <pc:sldMk cId="2703613246" sldId="287"/>
            <ac:spMk id="4" creationId="{00000000-0000-0000-0000-000000000000}"/>
          </ac:spMkLst>
        </pc:spChg>
      </pc:sldChg>
      <pc:sldChg chg="modSp">
        <pc:chgData name="Merel Heuzer" userId="S::merel.heuzer@student.nhlstenden.com::973a4a83-7041-43d5-a9a8-983628e96d74" providerId="AD" clId="Web-{8406236A-B3DA-4D52-90AA-84BC961B8396}" dt="2023-05-26T10:40:33.836" v="241" actId="20577"/>
        <pc:sldMkLst>
          <pc:docMk/>
          <pc:sldMk cId="1154767501" sldId="288"/>
        </pc:sldMkLst>
        <pc:spChg chg="mod">
          <ac:chgData name="Merel Heuzer" userId="S::merel.heuzer@student.nhlstenden.com::973a4a83-7041-43d5-a9a8-983628e96d74" providerId="AD" clId="Web-{8406236A-B3DA-4D52-90AA-84BC961B8396}" dt="2023-05-26T10:40:33.836" v="241" actId="20577"/>
          <ac:spMkLst>
            <pc:docMk/>
            <pc:sldMk cId="1154767501" sldId="288"/>
            <ac:spMk id="8" creationId="{00000000-0000-0000-0000-000000000000}"/>
          </ac:spMkLst>
        </pc:spChg>
      </pc:sldChg>
    </pc:docChg>
  </pc:docChgLst>
  <pc:docChgLst>
    <pc:chgData name="Sylvia van der Molen" userId="f881a76b-5c3d-4ef6-9d80-580dffb9ff08" providerId="ADAL" clId="{1CB328EF-A23D-354D-A8EC-96AC2BAC9C7C}"/>
    <pc:docChg chg="custSel modSld">
      <pc:chgData name="Sylvia van der Molen" userId="f881a76b-5c3d-4ef6-9d80-580dffb9ff08" providerId="ADAL" clId="{1CB328EF-A23D-354D-A8EC-96AC2BAC9C7C}" dt="2023-05-25T19:01:08.594" v="12" actId="20577"/>
      <pc:docMkLst>
        <pc:docMk/>
      </pc:docMkLst>
      <pc:sldChg chg="delSp modSp">
        <pc:chgData name="Sylvia van der Molen" userId="f881a76b-5c3d-4ef6-9d80-580dffb9ff08" providerId="ADAL" clId="{1CB328EF-A23D-354D-A8EC-96AC2BAC9C7C}" dt="2023-05-25T19:00:50.965" v="7" actId="14100"/>
        <pc:sldMkLst>
          <pc:docMk/>
          <pc:sldMk cId="1536068184" sldId="387"/>
        </pc:sldMkLst>
        <pc:spChg chg="del">
          <ac:chgData name="Sylvia van der Molen" userId="f881a76b-5c3d-4ef6-9d80-580dffb9ff08" providerId="ADAL" clId="{1CB328EF-A23D-354D-A8EC-96AC2BAC9C7C}" dt="2023-05-25T19:00:21.785" v="0" actId="21"/>
          <ac:spMkLst>
            <pc:docMk/>
            <pc:sldMk cId="1536068184" sldId="387"/>
            <ac:spMk id="7" creationId="{D7501165-1315-4567-A25D-B8C3F4FA4C1C}"/>
          </ac:spMkLst>
        </pc:spChg>
        <pc:spChg chg="mod">
          <ac:chgData name="Sylvia van der Molen" userId="f881a76b-5c3d-4ef6-9d80-580dffb9ff08" providerId="ADAL" clId="{1CB328EF-A23D-354D-A8EC-96AC2BAC9C7C}" dt="2023-05-25T19:00:50.965" v="7" actId="14100"/>
          <ac:spMkLst>
            <pc:docMk/>
            <pc:sldMk cId="1536068184" sldId="387"/>
            <ac:spMk id="10" creationId="{171DDABB-EA90-46F2-934A-25E161964926}"/>
          </ac:spMkLst>
        </pc:spChg>
        <pc:picChg chg="del">
          <ac:chgData name="Sylvia van der Molen" userId="f881a76b-5c3d-4ef6-9d80-580dffb9ff08" providerId="ADAL" clId="{1CB328EF-A23D-354D-A8EC-96AC2BAC9C7C}" dt="2023-05-25T19:00:23.716" v="1" actId="21"/>
          <ac:picMkLst>
            <pc:docMk/>
            <pc:sldMk cId="1536068184" sldId="387"/>
            <ac:picMk id="8" creationId="{4BDE16C0-5F83-4CFD-B17E-D07D47FF9E44}"/>
          </ac:picMkLst>
        </pc:picChg>
        <pc:picChg chg="mod">
          <ac:chgData name="Sylvia van der Molen" userId="f881a76b-5c3d-4ef6-9d80-580dffb9ff08" providerId="ADAL" clId="{1CB328EF-A23D-354D-A8EC-96AC2BAC9C7C}" dt="2023-05-25T19:00:32.424" v="2" actId="1076"/>
          <ac:picMkLst>
            <pc:docMk/>
            <pc:sldMk cId="1536068184" sldId="387"/>
            <ac:picMk id="9" creationId="{6F281B44-66F1-491C-8DB5-B18BC8212EA8}"/>
          </ac:picMkLst>
        </pc:picChg>
      </pc:sldChg>
      <pc:sldChg chg="modSp">
        <pc:chgData name="Sylvia van der Molen" userId="f881a76b-5c3d-4ef6-9d80-580dffb9ff08" providerId="ADAL" clId="{1CB328EF-A23D-354D-A8EC-96AC2BAC9C7C}" dt="2023-05-25T19:01:08.594" v="12" actId="20577"/>
        <pc:sldMkLst>
          <pc:docMk/>
          <pc:sldMk cId="530481639" sldId="389"/>
        </pc:sldMkLst>
        <pc:spChg chg="mod">
          <ac:chgData name="Sylvia van der Molen" userId="f881a76b-5c3d-4ef6-9d80-580dffb9ff08" providerId="ADAL" clId="{1CB328EF-A23D-354D-A8EC-96AC2BAC9C7C}" dt="2023-05-25T19:01:08.594" v="12" actId="20577"/>
          <ac:spMkLst>
            <pc:docMk/>
            <pc:sldMk cId="530481639" sldId="389"/>
            <ac:spMk id="4" creationId="{5420B0B4-50AF-4035-9DAF-55949F0EAFE2}"/>
          </ac:spMkLst>
        </pc:spChg>
      </pc:sldChg>
    </pc:docChg>
  </pc:docChgLst>
  <pc:docChgLst>
    <pc:chgData name="Sylvia van der Molen" userId="S::sylvia.van.der.molen1@student.nhlstenden.com::f881a76b-5c3d-4ef6-9d80-580dffb9ff08" providerId="AD" clId="Web-{D033F1E3-3340-4D6B-90C3-4D0B6AD73548}"/>
    <pc:docChg chg="addSld modSld sldOrd">
      <pc:chgData name="Sylvia van der Molen" userId="S::sylvia.van.der.molen1@student.nhlstenden.com::f881a76b-5c3d-4ef6-9d80-580dffb9ff08" providerId="AD" clId="Web-{D033F1E3-3340-4D6B-90C3-4D0B6AD73548}" dt="2023-05-26T10:32:13.121" v="244"/>
      <pc:docMkLst>
        <pc:docMk/>
      </pc:docMkLst>
      <pc:sldChg chg="ord">
        <pc:chgData name="Sylvia van der Molen" userId="S::sylvia.van.der.molen1@student.nhlstenden.com::f881a76b-5c3d-4ef6-9d80-580dffb9ff08" providerId="AD" clId="Web-{D033F1E3-3340-4D6B-90C3-4D0B6AD73548}" dt="2023-05-26T10:31:31.710" v="243"/>
        <pc:sldMkLst>
          <pc:docMk/>
          <pc:sldMk cId="475997235" sldId="266"/>
        </pc:sldMkLst>
      </pc:sldChg>
      <pc:sldChg chg="ord">
        <pc:chgData name="Sylvia van der Molen" userId="S::sylvia.van.der.molen1@student.nhlstenden.com::f881a76b-5c3d-4ef6-9d80-580dffb9ff08" providerId="AD" clId="Web-{D033F1E3-3340-4D6B-90C3-4D0B6AD73548}" dt="2023-05-26T10:32:13.121" v="244"/>
        <pc:sldMkLst>
          <pc:docMk/>
          <pc:sldMk cId="1866570012" sldId="267"/>
        </pc:sldMkLst>
      </pc:sldChg>
      <pc:sldChg chg="addSp modSp mod setBg">
        <pc:chgData name="Sylvia van der Molen" userId="S::sylvia.van.der.molen1@student.nhlstenden.com::f881a76b-5c3d-4ef6-9d80-580dffb9ff08" providerId="AD" clId="Web-{D033F1E3-3340-4D6B-90C3-4D0B6AD73548}" dt="2023-05-26T10:19:02.201" v="3"/>
        <pc:sldMkLst>
          <pc:docMk/>
          <pc:sldMk cId="2252032148" sldId="279"/>
        </pc:sldMkLst>
        <pc:spChg chg="mod">
          <ac:chgData name="Sylvia van der Molen" userId="S::sylvia.van.der.molen1@student.nhlstenden.com::f881a76b-5c3d-4ef6-9d80-580dffb9ff08" providerId="AD" clId="Web-{D033F1E3-3340-4D6B-90C3-4D0B6AD73548}" dt="2023-05-26T10:19:02.201" v="3"/>
          <ac:spMkLst>
            <pc:docMk/>
            <pc:sldMk cId="2252032148" sldId="279"/>
            <ac:spMk id="2" creationId="{67B96CD7-9235-48A1-A75E-A1D4FDA0B902}"/>
          </ac:spMkLst>
        </pc:spChg>
        <pc:spChg chg="mod ord">
          <ac:chgData name="Sylvia van der Molen" userId="S::sylvia.van.der.molen1@student.nhlstenden.com::f881a76b-5c3d-4ef6-9d80-580dffb9ff08" providerId="AD" clId="Web-{D033F1E3-3340-4D6B-90C3-4D0B6AD73548}" dt="2023-05-26T10:19:02.201" v="3"/>
          <ac:spMkLst>
            <pc:docMk/>
            <pc:sldMk cId="2252032148" sldId="279"/>
            <ac:spMk id="3" creationId="{24949F3C-9ADF-4D06-AE64-45EC420A245D}"/>
          </ac:spMkLst>
        </pc:spChg>
        <pc:spChg chg="add">
          <ac:chgData name="Sylvia van der Molen" userId="S::sylvia.van.der.molen1@student.nhlstenden.com::f881a76b-5c3d-4ef6-9d80-580dffb9ff08" providerId="AD" clId="Web-{D033F1E3-3340-4D6B-90C3-4D0B6AD73548}" dt="2023-05-26T10:19:02.201" v="3"/>
          <ac:spMkLst>
            <pc:docMk/>
            <pc:sldMk cId="2252032148" sldId="279"/>
            <ac:spMk id="9" creationId="{2AA97F6A-9688-4082-836D-44CD2CE97E82}"/>
          </ac:spMkLst>
        </pc:spChg>
        <pc:picChg chg="add mod">
          <ac:chgData name="Sylvia van der Molen" userId="S::sylvia.van.der.molen1@student.nhlstenden.com::f881a76b-5c3d-4ef6-9d80-580dffb9ff08" providerId="AD" clId="Web-{D033F1E3-3340-4D6B-90C3-4D0B6AD73548}" dt="2023-05-26T10:19:02.201" v="3"/>
          <ac:picMkLst>
            <pc:docMk/>
            <pc:sldMk cId="2252032148" sldId="279"/>
            <ac:picMk id="4" creationId="{6EEE3BD8-8CA4-D65F-F499-E76074DA243E}"/>
          </ac:picMkLst>
        </pc:picChg>
      </pc:sldChg>
      <pc:sldChg chg="modSp new">
        <pc:chgData name="Sylvia van der Molen" userId="S::sylvia.van.der.molen1@student.nhlstenden.com::f881a76b-5c3d-4ef6-9d80-580dffb9ff08" providerId="AD" clId="Web-{D033F1E3-3340-4D6B-90C3-4D0B6AD73548}" dt="2023-05-26T10:28:11.563" v="242" actId="20577"/>
        <pc:sldMkLst>
          <pc:docMk/>
          <pc:sldMk cId="2443715401" sldId="399"/>
        </pc:sldMkLst>
        <pc:spChg chg="mod">
          <ac:chgData name="Sylvia van der Molen" userId="S::sylvia.van.der.molen1@student.nhlstenden.com::f881a76b-5c3d-4ef6-9d80-580dffb9ff08" providerId="AD" clId="Web-{D033F1E3-3340-4D6B-90C3-4D0B6AD73548}" dt="2023-05-26T10:28:11.563" v="242" actId="20577"/>
          <ac:spMkLst>
            <pc:docMk/>
            <pc:sldMk cId="2443715401" sldId="399"/>
            <ac:spMk id="2" creationId="{F7DAEE99-9DD2-4080-7526-2D9923823EAF}"/>
          </ac:spMkLst>
        </pc:spChg>
        <pc:spChg chg="mod">
          <ac:chgData name="Sylvia van der Molen" userId="S::sylvia.van.der.molen1@student.nhlstenden.com::f881a76b-5c3d-4ef6-9d80-580dffb9ff08" providerId="AD" clId="Web-{D033F1E3-3340-4D6B-90C3-4D0B6AD73548}" dt="2023-05-26T10:27:33.186" v="237" actId="20577"/>
          <ac:spMkLst>
            <pc:docMk/>
            <pc:sldMk cId="2443715401" sldId="399"/>
            <ac:spMk id="3" creationId="{8486F165-1D7E-B25E-3B3A-D0D747EDB44A}"/>
          </ac:spMkLst>
        </pc:spChg>
      </pc:sldChg>
      <pc:sldChg chg="modSp add replId">
        <pc:chgData name="Sylvia van der Molen" userId="S::sylvia.van.der.molen1@student.nhlstenden.com::f881a76b-5c3d-4ef6-9d80-580dffb9ff08" providerId="AD" clId="Web-{D033F1E3-3340-4D6B-90C3-4D0B6AD73548}" dt="2023-05-26T10:28:04.328" v="240" actId="20577"/>
        <pc:sldMkLst>
          <pc:docMk/>
          <pc:sldMk cId="1362098457" sldId="401"/>
        </pc:sldMkLst>
        <pc:spChg chg="mod">
          <ac:chgData name="Sylvia van der Molen" userId="S::sylvia.van.der.molen1@student.nhlstenden.com::f881a76b-5c3d-4ef6-9d80-580dffb9ff08" providerId="AD" clId="Web-{D033F1E3-3340-4D6B-90C3-4D0B6AD73548}" dt="2023-05-26T10:28:04.328" v="240" actId="20577"/>
          <ac:spMkLst>
            <pc:docMk/>
            <pc:sldMk cId="1362098457" sldId="401"/>
            <ac:spMk id="2" creationId="{F7DAEE99-9DD2-4080-7526-2D9923823EA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10/20/2023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222284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78234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1910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90495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l-NL"/>
              <a:t>Klik om stijl te bewerken</a:t>
            </a:r>
            <a:endParaRPr lang="en-US"/>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05871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90884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63528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340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99577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l-NL"/>
              <a:t>Klik om stijl te bewerken</a:t>
            </a:r>
            <a:endParaRPr lang="en-US"/>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76525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l-NL"/>
              <a:t>Klik om stijl te bewerken</a:t>
            </a:r>
            <a:endParaRPr lang="en-US"/>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10/20/2023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15510916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1BEF0D-F0BB-DE4B-95CE-6DB70DBA9567}" type="datetimeFigureOut">
              <a:rPr lang="en-US" smtClean="0"/>
              <a:pPr/>
              <a:t>10/20/2023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67474630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aken.wikiwijs.nl/74403/Groepsdynamica"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erkenmetteamrollen.nl/vragenlijst/"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ieristhailand.nl/ambassade-vragen-over-thailand/"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914CF-22A8-4AC3-B5A3-43BB4EA077B4}"/>
              </a:ext>
            </a:extLst>
          </p:cNvPr>
          <p:cNvSpPr>
            <a:spLocks noGrp="1"/>
          </p:cNvSpPr>
          <p:nvPr>
            <p:ph type="ctrTitle"/>
          </p:nvPr>
        </p:nvSpPr>
        <p:spPr>
          <a:xfrm>
            <a:off x="1154955" y="2099733"/>
            <a:ext cx="8825658" cy="930186"/>
          </a:xfrm>
        </p:spPr>
        <p:txBody>
          <a:bodyPr/>
          <a:lstStyle/>
          <a:p>
            <a:pPr algn="ctr"/>
            <a:r>
              <a:rPr lang="nl-NL" dirty="0"/>
              <a:t>Groepen en hun dynamiek </a:t>
            </a:r>
          </a:p>
        </p:txBody>
      </p:sp>
      <p:sp>
        <p:nvSpPr>
          <p:cNvPr id="3" name="Ondertitel 2">
            <a:extLst>
              <a:ext uri="{FF2B5EF4-FFF2-40B4-BE49-F238E27FC236}">
                <a16:creationId xmlns:a16="http://schemas.microsoft.com/office/drawing/2014/main" id="{D44AA76C-DEFF-418A-BFD9-532A745B9E2A}"/>
              </a:ext>
            </a:extLst>
          </p:cNvPr>
          <p:cNvSpPr>
            <a:spLocks noGrp="1"/>
          </p:cNvSpPr>
          <p:nvPr>
            <p:ph type="subTitle" idx="1"/>
          </p:nvPr>
        </p:nvSpPr>
        <p:spPr>
          <a:xfrm>
            <a:off x="1294338" y="4918222"/>
            <a:ext cx="8915399" cy="1126283"/>
          </a:xfrm>
        </p:spPr>
        <p:txBody>
          <a:bodyPr/>
          <a:lstStyle/>
          <a:p>
            <a:r>
              <a:rPr lang="nl-NL"/>
              <a:t>Workshop MBO Event</a:t>
            </a:r>
          </a:p>
          <a:p>
            <a:endParaRPr lang="nl-NL"/>
          </a:p>
        </p:txBody>
      </p:sp>
      <p:pic>
        <p:nvPicPr>
          <p:cNvPr id="5" name="Afbeelding 4">
            <a:extLst>
              <a:ext uri="{FF2B5EF4-FFF2-40B4-BE49-F238E27FC236}">
                <a16:creationId xmlns:a16="http://schemas.microsoft.com/office/drawing/2014/main" id="{8FFF0E21-AC4E-4B64-B449-071BFC520A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35524" y="3391209"/>
            <a:ext cx="2466975" cy="1847850"/>
          </a:xfrm>
          <a:prstGeom prst="rect">
            <a:avLst/>
          </a:prstGeom>
        </p:spPr>
      </p:pic>
    </p:spTree>
    <p:extLst>
      <p:ext uri="{BB962C8B-B14F-4D97-AF65-F5344CB8AC3E}">
        <p14:creationId xmlns:p14="http://schemas.microsoft.com/office/powerpoint/2010/main" val="275007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50BA4-A436-458D-AD87-7AF5B3E1A7AC}"/>
              </a:ext>
            </a:extLst>
          </p:cNvPr>
          <p:cNvSpPr>
            <a:spLocks noGrp="1"/>
          </p:cNvSpPr>
          <p:nvPr>
            <p:ph type="title"/>
          </p:nvPr>
        </p:nvSpPr>
        <p:spPr/>
        <p:txBody>
          <a:bodyPr>
            <a:normAutofit/>
          </a:bodyPr>
          <a:lstStyle/>
          <a:p>
            <a:r>
              <a:rPr lang="nl-NL"/>
              <a:t>Rollen</a:t>
            </a:r>
          </a:p>
        </p:txBody>
      </p:sp>
      <p:sp>
        <p:nvSpPr>
          <p:cNvPr id="3" name="Tijdelijke aanduiding voor inhoud 2">
            <a:extLst>
              <a:ext uri="{FF2B5EF4-FFF2-40B4-BE49-F238E27FC236}">
                <a16:creationId xmlns:a16="http://schemas.microsoft.com/office/drawing/2014/main" id="{A5FDAABC-A7EA-46CE-831B-A18D71F580C8}"/>
              </a:ext>
            </a:extLst>
          </p:cNvPr>
          <p:cNvSpPr>
            <a:spLocks noGrp="1"/>
          </p:cNvSpPr>
          <p:nvPr>
            <p:ph idx="1"/>
          </p:nvPr>
        </p:nvSpPr>
        <p:spPr/>
        <p:txBody>
          <a:bodyPr>
            <a:normAutofit/>
          </a:bodyPr>
          <a:lstStyle/>
          <a:p>
            <a:pPr marL="0" indent="0">
              <a:buNone/>
            </a:pPr>
            <a:r>
              <a:rPr lang="nl-NL" sz="2000" b="1"/>
              <a:t>Rollen: </a:t>
            </a:r>
            <a:r>
              <a:rPr lang="nl-NL" sz="2000"/>
              <a:t>Verwachtingen over het gedrag dat iemand in een bepaalde positie zou moeten vertonen.</a:t>
            </a:r>
          </a:p>
          <a:p>
            <a:pPr marL="0" indent="0">
              <a:buNone/>
            </a:pPr>
            <a:r>
              <a:rPr lang="nl-NL" sz="2000"/>
              <a:t>Wanneer alle groepsrollen evenwichtig aanwezig zijn, dan is er een goede structuur binnen de groep.</a:t>
            </a:r>
            <a:endParaRPr lang="nl-NL" sz="2400"/>
          </a:p>
          <a:p>
            <a:pPr marL="0" indent="0">
              <a:buNone/>
            </a:pPr>
            <a:endParaRPr lang="nl-NL" sz="2000"/>
          </a:p>
          <a:p>
            <a:pPr marL="0" indent="0">
              <a:buNone/>
            </a:pPr>
            <a:r>
              <a:rPr lang="nl-NL" sz="2000"/>
              <a:t>In een groep kun je verschillende rollen onderscheiden:</a:t>
            </a:r>
          </a:p>
          <a:p>
            <a:r>
              <a:rPr lang="nl-NL" sz="2000"/>
              <a:t>Actieve groepsleden </a:t>
            </a:r>
          </a:p>
          <a:p>
            <a:r>
              <a:rPr lang="nl-NL" sz="2000"/>
              <a:t>Sociale groepsleden</a:t>
            </a:r>
          </a:p>
          <a:p>
            <a:r>
              <a:rPr lang="nl-NL" sz="2000"/>
              <a:t>Neutrale groepsleden</a:t>
            </a:r>
          </a:p>
          <a:p>
            <a:endParaRPr lang="nl-NL"/>
          </a:p>
          <a:p>
            <a:endParaRPr lang="nl-NL"/>
          </a:p>
        </p:txBody>
      </p:sp>
      <p:pic>
        <p:nvPicPr>
          <p:cNvPr id="1026" name="Picture 2" descr="Afbeeldingsresultaat voor groepsdynamica">
            <a:extLst>
              <a:ext uri="{FF2B5EF4-FFF2-40B4-BE49-F238E27FC236}">
                <a16:creationId xmlns:a16="http://schemas.microsoft.com/office/drawing/2014/main" id="{2EAFD6B5-C388-4F21-8BCA-5D5221C8C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022" y="3691890"/>
            <a:ext cx="16954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8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575ED-2ABB-4751-98FD-505915743A1D}"/>
              </a:ext>
            </a:extLst>
          </p:cNvPr>
          <p:cNvSpPr>
            <a:spLocks noGrp="1"/>
          </p:cNvSpPr>
          <p:nvPr>
            <p:ph type="title"/>
          </p:nvPr>
        </p:nvSpPr>
        <p:spPr>
          <a:xfrm>
            <a:off x="591123" y="345297"/>
            <a:ext cx="10772775" cy="1658198"/>
          </a:xfrm>
        </p:spPr>
        <p:txBody>
          <a:bodyPr/>
          <a:lstStyle/>
          <a:p>
            <a:r>
              <a:rPr lang="nl-NL"/>
              <a:t>Belbin</a:t>
            </a:r>
          </a:p>
        </p:txBody>
      </p:sp>
      <p:sp>
        <p:nvSpPr>
          <p:cNvPr id="3" name="Tijdelijke aanduiding voor inhoud 2">
            <a:extLst>
              <a:ext uri="{FF2B5EF4-FFF2-40B4-BE49-F238E27FC236}">
                <a16:creationId xmlns:a16="http://schemas.microsoft.com/office/drawing/2014/main" id="{81C7DE0F-CFBC-4F03-B9FE-3C967A3B624F}"/>
              </a:ext>
            </a:extLst>
          </p:cNvPr>
          <p:cNvSpPr>
            <a:spLocks noGrp="1"/>
          </p:cNvSpPr>
          <p:nvPr>
            <p:ph idx="1"/>
          </p:nvPr>
        </p:nvSpPr>
        <p:spPr>
          <a:xfrm>
            <a:off x="1097280" y="1845734"/>
            <a:ext cx="5774860" cy="4023360"/>
          </a:xfrm>
          <a:solidFill>
            <a:schemeClr val="bg2"/>
          </a:solidFill>
        </p:spPr>
        <p:txBody>
          <a:bodyPr>
            <a:normAutofit/>
          </a:bodyPr>
          <a:lstStyle/>
          <a:p>
            <a:r>
              <a:rPr lang="nl-NL" sz="2200"/>
              <a:t>Het Belbin teamrolmodel onderscheidt 9 verschillende teamrollen die in een succesvol team aanwezig zijn.</a:t>
            </a:r>
            <a:br>
              <a:rPr lang="nl-NL" sz="2200"/>
            </a:br>
            <a:br>
              <a:rPr lang="nl-NL" sz="2200"/>
            </a:br>
            <a:r>
              <a:rPr lang="nl-NL" sz="2200"/>
              <a:t>De beschrijvingen zijn enigszins overdreven om te herkenning te vergemakkelijken. Volgens Belbin combineert elk persoon twee of drie teamrollen, die goed bij hem of haar passen en waarin hij of zij zich makkelijk beweegt: iemands voorkeursrollen.</a:t>
            </a:r>
          </a:p>
          <a:p>
            <a:endParaRPr lang="nl-NL"/>
          </a:p>
        </p:txBody>
      </p:sp>
      <p:pic>
        <p:nvPicPr>
          <p:cNvPr id="1026" name="Picture 2" descr="BELBIN-ROLLEN| Een helder OVERZICHT van 9 teamrollen">
            <a:extLst>
              <a:ext uri="{FF2B5EF4-FFF2-40B4-BE49-F238E27FC236}">
                <a16:creationId xmlns:a16="http://schemas.microsoft.com/office/drawing/2014/main" id="{BF775990-FA77-4EC3-923B-D9992EFBB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915" y="1804449"/>
            <a:ext cx="4023360" cy="402336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809486A-A54C-4A9E-E4D1-24DF21071E6E}"/>
              </a:ext>
            </a:extLst>
          </p:cNvPr>
          <p:cNvSpPr txBox="1"/>
          <p:nvPr/>
        </p:nvSpPr>
        <p:spPr>
          <a:xfrm>
            <a:off x="1947232" y="6039076"/>
            <a:ext cx="6097836" cy="646331"/>
          </a:xfrm>
          <a:prstGeom prst="rect">
            <a:avLst/>
          </a:prstGeom>
          <a:noFill/>
        </p:spPr>
        <p:txBody>
          <a:bodyPr wrap="square">
            <a:spAutoFit/>
          </a:bodyPr>
          <a:lstStyle/>
          <a:p>
            <a:r>
              <a:rPr lang="nl-NL" b="0" i="0">
                <a:solidFill>
                  <a:srgbClr val="4D5156"/>
                </a:solidFill>
                <a:effectLst/>
                <a:latin typeface="arial" panose="020B0604020202020204" pitchFamily="34" charset="0"/>
              </a:rPr>
              <a:t>Britse wetenschapper die bekend is geworden door zijn onderzoek naar de effectiviteit van managementteams </a:t>
            </a:r>
            <a:endParaRPr lang="nl-NL"/>
          </a:p>
        </p:txBody>
      </p:sp>
    </p:spTree>
    <p:extLst>
      <p:ext uri="{BB962C8B-B14F-4D97-AF65-F5344CB8AC3E}">
        <p14:creationId xmlns:p14="http://schemas.microsoft.com/office/powerpoint/2010/main" val="294603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FE97A-7ACB-4872-9D02-B70DD886BD61}"/>
              </a:ext>
            </a:extLst>
          </p:cNvPr>
          <p:cNvSpPr>
            <a:spLocks noGrp="1"/>
          </p:cNvSpPr>
          <p:nvPr>
            <p:ph type="title"/>
          </p:nvPr>
        </p:nvSpPr>
        <p:spPr/>
        <p:txBody>
          <a:bodyPr/>
          <a:lstStyle/>
          <a:p>
            <a:r>
              <a:rPr lang="nl-NL"/>
              <a:t>Verschillende rollen</a:t>
            </a:r>
          </a:p>
        </p:txBody>
      </p:sp>
      <p:sp>
        <p:nvSpPr>
          <p:cNvPr id="3" name="Tijdelijke aanduiding voor inhoud 2">
            <a:extLst>
              <a:ext uri="{FF2B5EF4-FFF2-40B4-BE49-F238E27FC236}">
                <a16:creationId xmlns:a16="http://schemas.microsoft.com/office/drawing/2014/main" id="{6F8460C0-499C-428A-9CE5-C743892CF6C9}"/>
              </a:ext>
            </a:extLst>
          </p:cNvPr>
          <p:cNvSpPr>
            <a:spLocks noGrp="1"/>
          </p:cNvSpPr>
          <p:nvPr>
            <p:ph idx="1"/>
          </p:nvPr>
        </p:nvSpPr>
        <p:spPr>
          <a:xfrm>
            <a:off x="778257" y="2163052"/>
            <a:ext cx="10659491" cy="4516717"/>
          </a:xfrm>
        </p:spPr>
        <p:txBody>
          <a:bodyPr>
            <a:normAutofit lnSpcReduction="10000"/>
          </a:bodyPr>
          <a:lstStyle/>
          <a:p>
            <a:r>
              <a:rPr lang="nl-NL" b="1"/>
              <a:t>Actieve groepsleden = Doener</a:t>
            </a:r>
          </a:p>
          <a:p>
            <a:pPr marL="0" indent="0">
              <a:buNone/>
            </a:pPr>
            <a:r>
              <a:rPr lang="nl-NL"/>
              <a:t>Nemen veel </a:t>
            </a:r>
            <a:r>
              <a:rPr lang="nl-NL" u="sng"/>
              <a:t>initiatief</a:t>
            </a:r>
            <a:r>
              <a:rPr lang="nl-NL"/>
              <a:t>. Ze komen vaak zelf met een idee of voorstel en </a:t>
            </a:r>
            <a:r>
              <a:rPr lang="nl-NL" u="sng"/>
              <a:t>reageren vaker </a:t>
            </a:r>
            <a:r>
              <a:rPr lang="nl-NL"/>
              <a:t>op de inbreng van andere groepsleden.</a:t>
            </a:r>
            <a:br>
              <a:rPr lang="nl-NL"/>
            </a:br>
            <a:br>
              <a:rPr lang="nl-NL"/>
            </a:br>
            <a:endParaRPr lang="nl-NL"/>
          </a:p>
          <a:p>
            <a:r>
              <a:rPr lang="nl-NL" b="1"/>
              <a:t>Sociale groepsleden = Sociaal</a:t>
            </a:r>
          </a:p>
          <a:p>
            <a:pPr marL="0" indent="0">
              <a:buNone/>
            </a:pPr>
            <a:r>
              <a:rPr lang="nl-NL"/>
              <a:t>Zijn meer op elkaar gericht. Ze kunnen ervoor zorgen dat de sfeer in de groep bewaakt wordt en hierdoor positief blijft.</a:t>
            </a:r>
            <a:br>
              <a:rPr lang="nl-NL"/>
            </a:br>
            <a:br>
              <a:rPr lang="nl-NL"/>
            </a:br>
            <a:endParaRPr lang="nl-NL"/>
          </a:p>
          <a:p>
            <a:r>
              <a:rPr lang="nl-NL" b="1"/>
              <a:t>Neutrale groepsleden = Denker</a:t>
            </a:r>
          </a:p>
          <a:p>
            <a:pPr marL="0" indent="0">
              <a:buNone/>
            </a:pPr>
            <a:r>
              <a:rPr lang="nl-NL"/>
              <a:t>Nemen weinig initiatief. In een groep met veel neutrale groepsleden is het lastiger om keuzes te maken, omdat er geen initiatief genomen wordt.</a:t>
            </a:r>
          </a:p>
          <a:p>
            <a:endParaRPr lang="nl-NL"/>
          </a:p>
        </p:txBody>
      </p:sp>
    </p:spTree>
    <p:extLst>
      <p:ext uri="{BB962C8B-B14F-4D97-AF65-F5344CB8AC3E}">
        <p14:creationId xmlns:p14="http://schemas.microsoft.com/office/powerpoint/2010/main" val="119890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t perfecte team met de teamrollen van Belbin">
            <a:extLst>
              <a:ext uri="{FF2B5EF4-FFF2-40B4-BE49-F238E27FC236}">
                <a16:creationId xmlns:a16="http://schemas.microsoft.com/office/drawing/2014/main" id="{2B95C6BC-3060-4133-BD77-9EBA9E87F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514" y="102347"/>
            <a:ext cx="9535885" cy="665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9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8064" y="643467"/>
            <a:ext cx="3766040" cy="5571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B276D4-5E7B-4CE8-FAA1-455368D108D0}"/>
              </a:ext>
            </a:extLst>
          </p:cNvPr>
          <p:cNvSpPr>
            <a:spLocks noGrp="1"/>
          </p:cNvSpPr>
          <p:nvPr>
            <p:ph type="title"/>
          </p:nvPr>
        </p:nvSpPr>
        <p:spPr>
          <a:xfrm>
            <a:off x="7780780" y="1166185"/>
            <a:ext cx="2720606" cy="4536378"/>
          </a:xfrm>
        </p:spPr>
        <p:txBody>
          <a:bodyPr vert="horz" lIns="91440" tIns="45720" rIns="91440" bIns="45720" rtlCol="0" anchor="ctr">
            <a:normAutofit/>
          </a:bodyPr>
          <a:lstStyle/>
          <a:p>
            <a:pPr defTabSz="740664"/>
            <a:r>
              <a:rPr lang="en-US" sz="3240" kern="1200" spc="-97" baseline="0">
                <a:solidFill>
                  <a:srgbClr val="FFFFFF"/>
                </a:solidFill>
                <a:latin typeface="+mj-lt"/>
                <a:ea typeface="+mj-ea"/>
                <a:cs typeface="+mj-cs"/>
              </a:rPr>
              <a:t>Opdracht: casus</a:t>
            </a:r>
            <a:endParaRPr lang="en-US" sz="4000">
              <a:solidFill>
                <a:srgbClr val="FFFFFF"/>
              </a:solidFill>
            </a:endParaRPr>
          </a:p>
        </p:txBody>
      </p:sp>
      <p:sp>
        <p:nvSpPr>
          <p:cNvPr id="3" name="Tekstvak 2">
            <a:extLst>
              <a:ext uri="{FF2B5EF4-FFF2-40B4-BE49-F238E27FC236}">
                <a16:creationId xmlns:a16="http://schemas.microsoft.com/office/drawing/2014/main" id="{FEC0C1FA-B3B1-739D-849E-7A05ADCB6252}"/>
              </a:ext>
            </a:extLst>
          </p:cNvPr>
          <p:cNvSpPr txBox="1"/>
          <p:nvPr/>
        </p:nvSpPr>
        <p:spPr>
          <a:xfrm>
            <a:off x="7870939" y="4140246"/>
            <a:ext cx="2540287" cy="889987"/>
          </a:xfrm>
          <a:prstGeom prst="rect">
            <a:avLst/>
          </a:prstGeom>
          <a:noFill/>
        </p:spPr>
        <p:txBody>
          <a:bodyPr wrap="square" rtlCol="0">
            <a:spAutoFit/>
          </a:bodyPr>
          <a:lstStyle/>
          <a:p>
            <a:pPr defTabSz="225903">
              <a:spcAft>
                <a:spcPts val="486"/>
              </a:spcAft>
            </a:pPr>
            <a:r>
              <a:rPr lang="nl-NL" sz="1296" kern="1200">
                <a:solidFill>
                  <a:schemeClr val="tx1"/>
                </a:solidFill>
                <a:latin typeface="+mn-lt"/>
                <a:ea typeface="+mn-ea"/>
                <a:cs typeface="+mn-cs"/>
              </a:rPr>
              <a:t>Er moeten dit jaar vier werkoverleggen worden gevoerd. Wanneer gaan we dit in de agenda zetten?</a:t>
            </a:r>
            <a:endParaRPr lang="nl-NL" sz="1600"/>
          </a:p>
        </p:txBody>
      </p:sp>
      <p:pic>
        <p:nvPicPr>
          <p:cNvPr id="4" name="Picture 2" descr="Het perfecte team met de teamrollen van Belbin">
            <a:extLst>
              <a:ext uri="{FF2B5EF4-FFF2-40B4-BE49-F238E27FC236}">
                <a16:creationId xmlns:a16="http://schemas.microsoft.com/office/drawing/2014/main" id="{A91A6F4E-ECA6-CA03-08A9-E38E43006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6" y="643466"/>
            <a:ext cx="7556968" cy="527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3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A97F6A-9688-4082-836D-44CD2CE97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B96CD7-9235-48A1-A75E-A1D4FDA0B902}"/>
              </a:ext>
            </a:extLst>
          </p:cNvPr>
          <p:cNvSpPr>
            <a:spLocks noGrp="1"/>
          </p:cNvSpPr>
          <p:nvPr>
            <p:ph type="title"/>
          </p:nvPr>
        </p:nvSpPr>
        <p:spPr>
          <a:xfrm>
            <a:off x="7197213" y="499533"/>
            <a:ext cx="4345858" cy="1658198"/>
          </a:xfrm>
        </p:spPr>
        <p:txBody>
          <a:bodyPr>
            <a:normAutofit/>
          </a:bodyPr>
          <a:lstStyle/>
          <a:p>
            <a:r>
              <a:rPr lang="nl-NL" sz="4800"/>
              <a:t>Opdracht 3: </a:t>
            </a:r>
          </a:p>
        </p:txBody>
      </p:sp>
      <p:pic>
        <p:nvPicPr>
          <p:cNvPr id="4" name="Afbeelding 4">
            <a:extLst>
              <a:ext uri="{FF2B5EF4-FFF2-40B4-BE49-F238E27FC236}">
                <a16:creationId xmlns:a16="http://schemas.microsoft.com/office/drawing/2014/main" id="{6EEE3BD8-8CA4-D65F-F499-E76074DA243E}"/>
              </a:ext>
            </a:extLst>
          </p:cNvPr>
          <p:cNvPicPr>
            <a:picLocks noChangeAspect="1"/>
          </p:cNvPicPr>
          <p:nvPr/>
        </p:nvPicPr>
        <p:blipFill>
          <a:blip r:embed="rId2"/>
          <a:stretch>
            <a:fillRect/>
          </a:stretch>
        </p:blipFill>
        <p:spPr>
          <a:xfrm>
            <a:off x="1258651" y="645106"/>
            <a:ext cx="4220708" cy="5247747"/>
          </a:xfrm>
          <a:prstGeom prst="rect">
            <a:avLst/>
          </a:prstGeom>
        </p:spPr>
      </p:pic>
      <p:sp>
        <p:nvSpPr>
          <p:cNvPr id="3" name="Tijdelijke aanduiding voor inhoud 2">
            <a:extLst>
              <a:ext uri="{FF2B5EF4-FFF2-40B4-BE49-F238E27FC236}">
                <a16:creationId xmlns:a16="http://schemas.microsoft.com/office/drawing/2014/main" id="{24949F3C-9ADF-4D06-AE64-45EC420A245D}"/>
              </a:ext>
            </a:extLst>
          </p:cNvPr>
          <p:cNvSpPr>
            <a:spLocks noGrp="1"/>
          </p:cNvSpPr>
          <p:nvPr>
            <p:ph idx="1"/>
          </p:nvPr>
        </p:nvSpPr>
        <p:spPr>
          <a:xfrm>
            <a:off x="7197213" y="2011680"/>
            <a:ext cx="4345858" cy="3864732"/>
          </a:xfrm>
        </p:spPr>
        <p:txBody>
          <a:bodyPr vert="horz" lIns="91440" tIns="45720" rIns="91440" bIns="45720" rtlCol="0">
            <a:normAutofit/>
          </a:bodyPr>
          <a:lstStyle/>
          <a:p>
            <a:endParaRPr lang="nl-NL"/>
          </a:p>
          <a:p>
            <a:r>
              <a:rPr lang="nl-NL">
                <a:hlinkClick r:id="rId3"/>
              </a:rPr>
              <a:t>https://werkenmetteamrollen.nl/vragenlijst/</a:t>
            </a:r>
            <a:endParaRPr lang="nl-NL"/>
          </a:p>
          <a:p>
            <a:endParaRPr lang="nl-NL">
              <a:cs typeface="Calibri Light"/>
            </a:endParaRPr>
          </a:p>
          <a:p>
            <a:endParaRPr lang="nl-NL">
              <a:cs typeface="Calibri Light"/>
            </a:endParaRPr>
          </a:p>
        </p:txBody>
      </p:sp>
    </p:spTree>
    <p:extLst>
      <p:ext uri="{BB962C8B-B14F-4D97-AF65-F5344CB8AC3E}">
        <p14:creationId xmlns:p14="http://schemas.microsoft.com/office/powerpoint/2010/main" val="225203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AEE99-9DD2-4080-7526-2D9923823EAF}"/>
              </a:ext>
            </a:extLst>
          </p:cNvPr>
          <p:cNvSpPr>
            <a:spLocks noGrp="1"/>
          </p:cNvSpPr>
          <p:nvPr>
            <p:ph type="title"/>
          </p:nvPr>
        </p:nvSpPr>
        <p:spPr/>
        <p:txBody>
          <a:bodyPr/>
          <a:lstStyle/>
          <a:p>
            <a:r>
              <a:rPr lang="nl-NL">
                <a:cs typeface="Calibri Light"/>
              </a:rPr>
              <a:t>Lesdoelen</a:t>
            </a:r>
            <a:endParaRPr lang="nl-NL" err="1"/>
          </a:p>
        </p:txBody>
      </p:sp>
      <p:sp>
        <p:nvSpPr>
          <p:cNvPr id="3" name="Tijdelijke aanduiding voor inhoud 2">
            <a:extLst>
              <a:ext uri="{FF2B5EF4-FFF2-40B4-BE49-F238E27FC236}">
                <a16:creationId xmlns:a16="http://schemas.microsoft.com/office/drawing/2014/main" id="{8486F165-1D7E-B25E-3B3A-D0D747EDB44A}"/>
              </a:ext>
            </a:extLst>
          </p:cNvPr>
          <p:cNvSpPr>
            <a:spLocks noGrp="1"/>
          </p:cNvSpPr>
          <p:nvPr>
            <p:ph idx="1"/>
          </p:nvPr>
        </p:nvSpPr>
        <p:spPr/>
        <p:txBody>
          <a:bodyPr vert="horz" lIns="91440" tIns="45720" rIns="91440" bIns="45720" rtlCol="0" anchor="t">
            <a:normAutofit/>
          </a:bodyPr>
          <a:lstStyle/>
          <a:p>
            <a:r>
              <a:rPr lang="nl-NL">
                <a:cs typeface="Calibri Light"/>
              </a:rPr>
              <a:t>Studenten weten welke verschillende groepen er zijn </a:t>
            </a:r>
            <a:endParaRPr lang="nl-NL"/>
          </a:p>
          <a:p>
            <a:r>
              <a:rPr lang="nl-NL">
                <a:cs typeface="Calibri Light"/>
              </a:rPr>
              <a:t>Studenten weten wat individuele houding en gedrag voor functie heeft in een groep</a:t>
            </a:r>
            <a:endParaRPr lang="nl-NL"/>
          </a:p>
          <a:p>
            <a:r>
              <a:rPr lang="nl-NL">
                <a:cs typeface="Calibri Light"/>
              </a:rPr>
              <a:t>Studenten weten wat de verschillende rollen i neen team zijn</a:t>
            </a:r>
          </a:p>
        </p:txBody>
      </p:sp>
    </p:spTree>
    <p:extLst>
      <p:ext uri="{BB962C8B-B14F-4D97-AF65-F5344CB8AC3E}">
        <p14:creationId xmlns:p14="http://schemas.microsoft.com/office/powerpoint/2010/main" val="136209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5512B-B27F-4A23-89BC-5A49A4A2968B}"/>
              </a:ext>
            </a:extLst>
          </p:cNvPr>
          <p:cNvSpPr>
            <a:spLocks noGrp="1"/>
          </p:cNvSpPr>
          <p:nvPr>
            <p:ph type="title"/>
          </p:nvPr>
        </p:nvSpPr>
        <p:spPr/>
        <p:txBody>
          <a:bodyPr/>
          <a:lstStyle/>
          <a:p>
            <a:r>
              <a:rPr lang="nl-NL"/>
              <a:t>Afronding</a:t>
            </a:r>
          </a:p>
        </p:txBody>
      </p:sp>
      <p:pic>
        <p:nvPicPr>
          <p:cNvPr id="5" name="Tijdelijke aanduiding voor inhoud 4">
            <a:extLst>
              <a:ext uri="{FF2B5EF4-FFF2-40B4-BE49-F238E27FC236}">
                <a16:creationId xmlns:a16="http://schemas.microsoft.com/office/drawing/2014/main" id="{487A631C-88D8-4BC4-BA55-27762209C6E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528884" y="338276"/>
            <a:ext cx="8485577" cy="6364183"/>
          </a:xfrm>
        </p:spPr>
      </p:pic>
    </p:spTree>
    <p:extLst>
      <p:ext uri="{BB962C8B-B14F-4D97-AF65-F5344CB8AC3E}">
        <p14:creationId xmlns:p14="http://schemas.microsoft.com/office/powerpoint/2010/main" val="203571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3ED2D-818A-429F-AE77-A4E076426AF1}"/>
              </a:ext>
            </a:extLst>
          </p:cNvPr>
          <p:cNvSpPr>
            <a:spLocks noGrp="1"/>
          </p:cNvSpPr>
          <p:nvPr>
            <p:ph type="title"/>
          </p:nvPr>
        </p:nvSpPr>
        <p:spPr/>
        <p:txBody>
          <a:bodyPr/>
          <a:lstStyle/>
          <a:p>
            <a:r>
              <a:rPr lang="nl-NL" dirty="0"/>
              <a:t>Welkom</a:t>
            </a:r>
          </a:p>
        </p:txBody>
      </p:sp>
      <p:sp>
        <p:nvSpPr>
          <p:cNvPr id="3" name="Tijdelijke aanduiding voor inhoud 2">
            <a:extLst>
              <a:ext uri="{FF2B5EF4-FFF2-40B4-BE49-F238E27FC236}">
                <a16:creationId xmlns:a16="http://schemas.microsoft.com/office/drawing/2014/main" id="{B2EC7F76-5DC0-4D6F-836E-059A4898813E}"/>
              </a:ext>
            </a:extLst>
          </p:cNvPr>
          <p:cNvSpPr>
            <a:spLocks noGrp="1"/>
          </p:cNvSpPr>
          <p:nvPr>
            <p:ph idx="1"/>
          </p:nvPr>
        </p:nvSpPr>
        <p:spPr>
          <a:xfrm>
            <a:off x="2017643" y="2011681"/>
            <a:ext cx="4244009" cy="1658198"/>
          </a:xfrm>
        </p:spPr>
        <p:txBody>
          <a:bodyPr>
            <a:noAutofit/>
          </a:bodyPr>
          <a:lstStyle/>
          <a:p>
            <a:pPr marL="0" indent="0">
              <a:lnSpc>
                <a:spcPct val="100000"/>
              </a:lnSpc>
              <a:spcBef>
                <a:spcPts val="0"/>
              </a:spcBef>
            </a:pPr>
            <a:r>
              <a:rPr lang="nl-NL" sz="2000" dirty="0"/>
              <a:t>Ingrid </a:t>
            </a:r>
            <a:r>
              <a:rPr lang="nl-NL" sz="2000" dirty="0" err="1"/>
              <a:t>Atema</a:t>
            </a:r>
            <a:r>
              <a:rPr lang="nl-NL" sz="2000" dirty="0"/>
              <a:t> </a:t>
            </a:r>
          </a:p>
          <a:p>
            <a:pPr marL="0" indent="0">
              <a:lnSpc>
                <a:spcPct val="100000"/>
              </a:lnSpc>
              <a:spcBef>
                <a:spcPts val="0"/>
              </a:spcBef>
            </a:pPr>
            <a:r>
              <a:rPr lang="nl-NL" sz="2000" dirty="0"/>
              <a:t>Docent Marketing</a:t>
            </a:r>
          </a:p>
          <a:p>
            <a:pPr marL="0" indent="0">
              <a:lnSpc>
                <a:spcPct val="100000"/>
              </a:lnSpc>
              <a:spcBef>
                <a:spcPts val="0"/>
              </a:spcBef>
            </a:pPr>
            <a:r>
              <a:rPr lang="nl-NL" sz="2000" dirty="0"/>
              <a:t>Friesland College Leeuwarden </a:t>
            </a:r>
          </a:p>
        </p:txBody>
      </p:sp>
      <p:pic>
        <p:nvPicPr>
          <p:cNvPr id="4" name="Afbeelding 3">
            <a:extLst>
              <a:ext uri="{FF2B5EF4-FFF2-40B4-BE49-F238E27FC236}">
                <a16:creationId xmlns:a16="http://schemas.microsoft.com/office/drawing/2014/main" id="{78384B0D-3AF6-4766-9BC7-0A16B20D5F29}"/>
              </a:ext>
            </a:extLst>
          </p:cNvPr>
          <p:cNvPicPr>
            <a:picLocks noChangeAspect="1"/>
          </p:cNvPicPr>
          <p:nvPr/>
        </p:nvPicPr>
        <p:blipFill rotWithShape="1">
          <a:blip r:embed="rId2"/>
          <a:srcRect l="30238" t="46933" r="38137"/>
          <a:stretch/>
        </p:blipFill>
        <p:spPr>
          <a:xfrm>
            <a:off x="656841" y="2057908"/>
            <a:ext cx="1294389" cy="1987318"/>
          </a:xfrm>
          <a:prstGeom prst="rect">
            <a:avLst/>
          </a:prstGeom>
        </p:spPr>
      </p:pic>
      <p:sp>
        <p:nvSpPr>
          <p:cNvPr id="5" name="Tijdelijke aanduiding voor inhoud 2">
            <a:extLst>
              <a:ext uri="{FF2B5EF4-FFF2-40B4-BE49-F238E27FC236}">
                <a16:creationId xmlns:a16="http://schemas.microsoft.com/office/drawing/2014/main" id="{3710CBF8-FC51-4E26-A5C0-B68E0B9B9DE8}"/>
              </a:ext>
            </a:extLst>
          </p:cNvPr>
          <p:cNvSpPr txBox="1">
            <a:spLocks/>
          </p:cNvSpPr>
          <p:nvPr/>
        </p:nvSpPr>
        <p:spPr>
          <a:xfrm>
            <a:off x="2017642" y="4324923"/>
            <a:ext cx="4244009" cy="165819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00000"/>
              </a:lnSpc>
              <a:spcBef>
                <a:spcPts val="0"/>
              </a:spcBef>
            </a:pPr>
            <a:r>
              <a:rPr lang="nl-NL" sz="2000" dirty="0"/>
              <a:t>Sylvia Hooiveld </a:t>
            </a:r>
          </a:p>
          <a:p>
            <a:pPr marL="0" indent="0">
              <a:lnSpc>
                <a:spcPct val="100000"/>
              </a:lnSpc>
              <a:spcBef>
                <a:spcPts val="0"/>
              </a:spcBef>
            </a:pPr>
            <a:r>
              <a:rPr lang="nl-NL" sz="2000" dirty="0"/>
              <a:t>Docent Verpleegkunde/Welzijn</a:t>
            </a:r>
          </a:p>
          <a:p>
            <a:pPr marL="0" indent="0">
              <a:lnSpc>
                <a:spcPct val="100000"/>
              </a:lnSpc>
              <a:spcBef>
                <a:spcPts val="0"/>
              </a:spcBef>
            </a:pPr>
            <a:r>
              <a:rPr lang="nl-NL" sz="2000" dirty="0"/>
              <a:t>Vonk Den Helder </a:t>
            </a:r>
          </a:p>
        </p:txBody>
      </p:sp>
      <p:pic>
        <p:nvPicPr>
          <p:cNvPr id="6" name="Afbeelding 5">
            <a:extLst>
              <a:ext uri="{FF2B5EF4-FFF2-40B4-BE49-F238E27FC236}">
                <a16:creationId xmlns:a16="http://schemas.microsoft.com/office/drawing/2014/main" id="{3D8D3F4B-4369-44DD-A527-301D5B1A6704}"/>
              </a:ext>
            </a:extLst>
          </p:cNvPr>
          <p:cNvPicPr>
            <a:picLocks noChangeAspect="1"/>
          </p:cNvPicPr>
          <p:nvPr/>
        </p:nvPicPr>
        <p:blipFill rotWithShape="1">
          <a:blip r:embed="rId3"/>
          <a:srcRect l="3828" t="12251" r="60206" b="27501"/>
          <a:stretch/>
        </p:blipFill>
        <p:spPr>
          <a:xfrm>
            <a:off x="656841" y="4249440"/>
            <a:ext cx="1294389" cy="1973159"/>
          </a:xfrm>
          <a:prstGeom prst="rect">
            <a:avLst/>
          </a:prstGeom>
        </p:spPr>
      </p:pic>
      <p:pic>
        <p:nvPicPr>
          <p:cNvPr id="9" name="Afbeelding 8">
            <a:extLst>
              <a:ext uri="{FF2B5EF4-FFF2-40B4-BE49-F238E27FC236}">
                <a16:creationId xmlns:a16="http://schemas.microsoft.com/office/drawing/2014/main" id="{6F281B44-66F1-491C-8DB5-B18BC8212EA8}"/>
              </a:ext>
            </a:extLst>
          </p:cNvPr>
          <p:cNvPicPr>
            <a:picLocks noChangeAspect="1"/>
          </p:cNvPicPr>
          <p:nvPr/>
        </p:nvPicPr>
        <p:blipFill rotWithShape="1">
          <a:blip r:embed="rId4"/>
          <a:srcRect l="65253" t="29968" r="11010"/>
          <a:stretch/>
        </p:blipFill>
        <p:spPr>
          <a:xfrm>
            <a:off x="6544830" y="2840780"/>
            <a:ext cx="1294389" cy="2033544"/>
          </a:xfrm>
          <a:prstGeom prst="rect">
            <a:avLst/>
          </a:prstGeom>
        </p:spPr>
      </p:pic>
      <p:sp>
        <p:nvSpPr>
          <p:cNvPr id="10" name="Tijdelijke aanduiding voor inhoud 2">
            <a:extLst>
              <a:ext uri="{FF2B5EF4-FFF2-40B4-BE49-F238E27FC236}">
                <a16:creationId xmlns:a16="http://schemas.microsoft.com/office/drawing/2014/main" id="{171DDABB-EA90-46F2-934A-25E161964926}"/>
              </a:ext>
            </a:extLst>
          </p:cNvPr>
          <p:cNvSpPr txBox="1">
            <a:spLocks/>
          </p:cNvSpPr>
          <p:nvPr/>
        </p:nvSpPr>
        <p:spPr>
          <a:xfrm>
            <a:off x="8214206" y="3053654"/>
            <a:ext cx="4012109" cy="2033544"/>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00000"/>
              </a:lnSpc>
              <a:spcBef>
                <a:spcPts val="0"/>
              </a:spcBef>
            </a:pPr>
            <a:r>
              <a:rPr lang="nl-NL" sz="2000"/>
              <a:t>Merel Geven </a:t>
            </a:r>
          </a:p>
          <a:p>
            <a:pPr marL="0" indent="0">
              <a:lnSpc>
                <a:spcPct val="100000"/>
              </a:lnSpc>
              <a:spcBef>
                <a:spcPts val="0"/>
              </a:spcBef>
            </a:pPr>
            <a:r>
              <a:rPr lang="nl-NL" sz="2000"/>
              <a:t>Docent Horeca </a:t>
            </a:r>
          </a:p>
          <a:p>
            <a:pPr marL="0" indent="0">
              <a:lnSpc>
                <a:spcPct val="100000"/>
              </a:lnSpc>
              <a:spcBef>
                <a:spcPts val="0"/>
              </a:spcBef>
            </a:pPr>
            <a:r>
              <a:rPr lang="nl-NL" sz="2000"/>
              <a:t>Vonk Schagen</a:t>
            </a:r>
          </a:p>
        </p:txBody>
      </p:sp>
    </p:spTree>
    <p:extLst>
      <p:ext uri="{BB962C8B-B14F-4D97-AF65-F5344CB8AC3E}">
        <p14:creationId xmlns:p14="http://schemas.microsoft.com/office/powerpoint/2010/main" val="153606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AEE99-9DD2-4080-7526-2D9923823EAF}"/>
              </a:ext>
            </a:extLst>
          </p:cNvPr>
          <p:cNvSpPr>
            <a:spLocks noGrp="1"/>
          </p:cNvSpPr>
          <p:nvPr>
            <p:ph type="title"/>
          </p:nvPr>
        </p:nvSpPr>
        <p:spPr/>
        <p:txBody>
          <a:bodyPr/>
          <a:lstStyle/>
          <a:p>
            <a:r>
              <a:rPr lang="nl-NL" dirty="0">
                <a:cs typeface="Calibri Light"/>
              </a:rPr>
              <a:t>Lesdoelen</a:t>
            </a:r>
            <a:endParaRPr lang="nl-NL" dirty="0"/>
          </a:p>
        </p:txBody>
      </p:sp>
      <p:sp>
        <p:nvSpPr>
          <p:cNvPr id="3" name="Tijdelijke aanduiding voor inhoud 2">
            <a:extLst>
              <a:ext uri="{FF2B5EF4-FFF2-40B4-BE49-F238E27FC236}">
                <a16:creationId xmlns:a16="http://schemas.microsoft.com/office/drawing/2014/main" id="{8486F165-1D7E-B25E-3B3A-D0D747EDB44A}"/>
              </a:ext>
            </a:extLst>
          </p:cNvPr>
          <p:cNvSpPr>
            <a:spLocks noGrp="1"/>
          </p:cNvSpPr>
          <p:nvPr>
            <p:ph idx="1"/>
          </p:nvPr>
        </p:nvSpPr>
        <p:spPr/>
        <p:txBody>
          <a:bodyPr vert="horz" lIns="91440" tIns="45720" rIns="91440" bIns="45720" rtlCol="0" anchor="t">
            <a:normAutofit/>
          </a:bodyPr>
          <a:lstStyle/>
          <a:p>
            <a:r>
              <a:rPr lang="nl-NL" dirty="0">
                <a:cs typeface="Calibri Light"/>
              </a:rPr>
              <a:t>Studenten weten welke verschillende groepen er zijn </a:t>
            </a:r>
            <a:endParaRPr lang="nl-NL" dirty="0"/>
          </a:p>
          <a:p>
            <a:r>
              <a:rPr lang="nl-NL" dirty="0">
                <a:cs typeface="Calibri Light"/>
              </a:rPr>
              <a:t>Studenten weten wat individuele houding en gedrag voor functie heeft in een groep</a:t>
            </a:r>
            <a:endParaRPr lang="nl-NL" dirty="0"/>
          </a:p>
          <a:p>
            <a:r>
              <a:rPr lang="nl-NL" dirty="0">
                <a:cs typeface="Calibri Light"/>
              </a:rPr>
              <a:t>Studenten weten wat de verschillende rollen i neen team zijn</a:t>
            </a:r>
          </a:p>
        </p:txBody>
      </p:sp>
    </p:spTree>
    <p:extLst>
      <p:ext uri="{BB962C8B-B14F-4D97-AF65-F5344CB8AC3E}">
        <p14:creationId xmlns:p14="http://schemas.microsoft.com/office/powerpoint/2010/main" val="244371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2CE5D-6D00-4EB5-BCBB-755120F935AD}"/>
              </a:ext>
            </a:extLst>
          </p:cNvPr>
          <p:cNvSpPr>
            <a:spLocks noGrp="1"/>
          </p:cNvSpPr>
          <p:nvPr>
            <p:ph type="title"/>
          </p:nvPr>
        </p:nvSpPr>
        <p:spPr/>
        <p:txBody>
          <a:bodyPr/>
          <a:lstStyle/>
          <a:p>
            <a:r>
              <a:rPr lang="nl-NL"/>
              <a:t>Opdracht 1: </a:t>
            </a:r>
            <a:br>
              <a:rPr lang="nl-NL"/>
            </a:br>
            <a:r>
              <a:rPr lang="nl-NL"/>
              <a:t>Team vormen</a:t>
            </a:r>
          </a:p>
        </p:txBody>
      </p:sp>
      <p:sp>
        <p:nvSpPr>
          <p:cNvPr id="4" name="Gedachtewolkje: wolk 3">
            <a:extLst>
              <a:ext uri="{FF2B5EF4-FFF2-40B4-BE49-F238E27FC236}">
                <a16:creationId xmlns:a16="http://schemas.microsoft.com/office/drawing/2014/main" id="{5420B0B4-50AF-4035-9DAF-55949F0EAFE2}"/>
              </a:ext>
            </a:extLst>
          </p:cNvPr>
          <p:cNvSpPr/>
          <p:nvPr/>
        </p:nvSpPr>
        <p:spPr>
          <a:xfrm>
            <a:off x="2100020" y="2231756"/>
            <a:ext cx="8485322" cy="382033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Ga allen bij een plaatje aan de muur staan, zodat er 3 groepen ontstaan</a:t>
            </a:r>
          </a:p>
        </p:txBody>
      </p:sp>
    </p:spTree>
    <p:extLst>
      <p:ext uri="{BB962C8B-B14F-4D97-AF65-F5344CB8AC3E}">
        <p14:creationId xmlns:p14="http://schemas.microsoft.com/office/powerpoint/2010/main" val="53048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CCD3F-AD3D-4A5F-9208-654B1489110B}"/>
              </a:ext>
            </a:extLst>
          </p:cNvPr>
          <p:cNvSpPr>
            <a:spLocks noGrp="1"/>
          </p:cNvSpPr>
          <p:nvPr>
            <p:ph type="title"/>
          </p:nvPr>
        </p:nvSpPr>
        <p:spPr/>
        <p:txBody>
          <a:bodyPr/>
          <a:lstStyle/>
          <a:p>
            <a:r>
              <a:rPr lang="nl-NL"/>
              <a:t>Groepen</a:t>
            </a:r>
          </a:p>
        </p:txBody>
      </p:sp>
      <p:sp>
        <p:nvSpPr>
          <p:cNvPr id="3" name="Tijdelijke aanduiding voor inhoud 2">
            <a:extLst>
              <a:ext uri="{FF2B5EF4-FFF2-40B4-BE49-F238E27FC236}">
                <a16:creationId xmlns:a16="http://schemas.microsoft.com/office/drawing/2014/main" id="{D5B6D20B-B530-4676-ABE0-94C6F44DE484}"/>
              </a:ext>
            </a:extLst>
          </p:cNvPr>
          <p:cNvSpPr>
            <a:spLocks noGrp="1"/>
          </p:cNvSpPr>
          <p:nvPr>
            <p:ph idx="1"/>
          </p:nvPr>
        </p:nvSpPr>
        <p:spPr>
          <a:xfrm>
            <a:off x="915201" y="2517196"/>
            <a:ext cx="10227281" cy="3299758"/>
          </a:xfrm>
        </p:spPr>
        <p:txBody>
          <a:bodyPr>
            <a:noAutofit/>
          </a:bodyPr>
          <a:lstStyle/>
          <a:p>
            <a:r>
              <a:rPr lang="nl-NL" sz="2800"/>
              <a:t>In de beroepspraktijk zijn groepen vaak willekeurig samengesteld. </a:t>
            </a:r>
          </a:p>
          <a:p>
            <a:r>
              <a:rPr lang="nl-NL" sz="2800"/>
              <a:t>Mensen kiezen niet zelf voor een groep, maar worden erin geplaatst. </a:t>
            </a:r>
          </a:p>
          <a:p>
            <a:r>
              <a:rPr lang="nl-NL" sz="2800"/>
              <a:t>De groep bestaat soms al, een nieuw groepslid moet zijn of haar plaats in de groep dan nog vinden.</a:t>
            </a:r>
          </a:p>
        </p:txBody>
      </p:sp>
    </p:spTree>
    <p:extLst>
      <p:ext uri="{BB962C8B-B14F-4D97-AF65-F5344CB8AC3E}">
        <p14:creationId xmlns:p14="http://schemas.microsoft.com/office/powerpoint/2010/main" val="47599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Formele en informele groepen</a:t>
            </a:r>
          </a:p>
        </p:txBody>
      </p:sp>
      <p:sp>
        <p:nvSpPr>
          <p:cNvPr id="4" name="Tijdelijke aanduiding voor tekst 3"/>
          <p:cNvSpPr>
            <a:spLocks noGrp="1"/>
          </p:cNvSpPr>
          <p:nvPr>
            <p:ph type="body" idx="1"/>
          </p:nvPr>
        </p:nvSpPr>
        <p:spPr>
          <a:xfrm>
            <a:off x="1154954" y="2120985"/>
            <a:ext cx="4800600" cy="650449"/>
          </a:xfrm>
        </p:spPr>
        <p:txBody>
          <a:bodyPr/>
          <a:lstStyle/>
          <a:p>
            <a:r>
              <a:rPr lang="nl-NL" sz="2400" b="1" dirty="0"/>
              <a:t>Formeel</a:t>
            </a:r>
          </a:p>
        </p:txBody>
      </p:sp>
      <p:sp>
        <p:nvSpPr>
          <p:cNvPr id="5" name="Tijdelijke aanduiding voor inhoud 4"/>
          <p:cNvSpPr>
            <a:spLocks noGrp="1"/>
          </p:cNvSpPr>
          <p:nvPr>
            <p:ph sz="half" idx="2"/>
          </p:nvPr>
        </p:nvSpPr>
        <p:spPr>
          <a:xfrm>
            <a:off x="1154954" y="3000197"/>
            <a:ext cx="4453825" cy="3484551"/>
          </a:xfrm>
        </p:spPr>
        <p:txBody>
          <a:bodyPr vert="horz" lIns="91440" tIns="45720" rIns="91440" bIns="45720" rtlCol="0" anchor="t">
            <a:normAutofit/>
          </a:bodyPr>
          <a:lstStyle/>
          <a:p>
            <a:r>
              <a:rPr lang="nl-NL" sz="2800" dirty="0"/>
              <a:t>Structuur</a:t>
            </a:r>
          </a:p>
          <a:p>
            <a:r>
              <a:rPr lang="nl-NL" sz="2800" dirty="0"/>
              <a:t>Doel </a:t>
            </a:r>
          </a:p>
          <a:p>
            <a:r>
              <a:rPr lang="nl-NL" sz="2800" dirty="0"/>
              <a:t>Afspraken</a:t>
            </a:r>
          </a:p>
          <a:p>
            <a:r>
              <a:rPr lang="nl-NL" sz="2800" dirty="0"/>
              <a:t>Taakverdeling</a:t>
            </a:r>
          </a:p>
          <a:p>
            <a:endParaRPr lang="nl-NL" sz="2800" i="1" dirty="0">
              <a:cs typeface="Calibri Light"/>
            </a:endParaRPr>
          </a:p>
        </p:txBody>
      </p:sp>
      <p:sp>
        <p:nvSpPr>
          <p:cNvPr id="6" name="Tijdelijke aanduiding voor tekst 5"/>
          <p:cNvSpPr>
            <a:spLocks noGrp="1"/>
          </p:cNvSpPr>
          <p:nvPr>
            <p:ph type="body" sz="quarter" idx="3"/>
          </p:nvPr>
        </p:nvSpPr>
        <p:spPr>
          <a:xfrm>
            <a:off x="6897335" y="2034804"/>
            <a:ext cx="4800600" cy="725825"/>
          </a:xfrm>
        </p:spPr>
        <p:txBody>
          <a:bodyPr/>
          <a:lstStyle/>
          <a:p>
            <a:r>
              <a:rPr lang="nl-NL" sz="2400" b="1"/>
              <a:t>Informeel</a:t>
            </a:r>
          </a:p>
        </p:txBody>
      </p:sp>
      <p:sp>
        <p:nvSpPr>
          <p:cNvPr id="7" name="Tijdelijke aanduiding voor inhoud 6"/>
          <p:cNvSpPr>
            <a:spLocks noGrp="1"/>
          </p:cNvSpPr>
          <p:nvPr>
            <p:ph sz="quarter" idx="4"/>
          </p:nvPr>
        </p:nvSpPr>
        <p:spPr>
          <a:xfrm>
            <a:off x="6971531" y="2869115"/>
            <a:ext cx="4652208" cy="3484551"/>
          </a:xfrm>
        </p:spPr>
        <p:txBody>
          <a:bodyPr vert="horz" lIns="91440" tIns="45720" rIns="91440" bIns="45720" rtlCol="0" anchor="t">
            <a:normAutofit/>
          </a:bodyPr>
          <a:lstStyle/>
          <a:p>
            <a:r>
              <a:rPr lang="nl-NL" sz="2800"/>
              <a:t>Rollen en normen niet expliciet vastgelegd</a:t>
            </a:r>
          </a:p>
          <a:p>
            <a:r>
              <a:rPr lang="nl-NL" sz="2800"/>
              <a:t>Vriendschappen</a:t>
            </a:r>
          </a:p>
          <a:p>
            <a:r>
              <a:rPr lang="nl-NL" sz="2800"/>
              <a:t>Gemeenschappelijke interesses</a:t>
            </a:r>
            <a:endParaRPr lang="nl-NL" sz="2800">
              <a:cs typeface="Calibri Light" panose="020F0302020204030204"/>
            </a:endParaRPr>
          </a:p>
          <a:p>
            <a:pPr marL="0" indent="0">
              <a:buNone/>
            </a:pPr>
            <a:endParaRPr lang="nl-NL" sz="2800" i="1">
              <a:cs typeface="Calibri Light"/>
            </a:endParaRPr>
          </a:p>
        </p:txBody>
      </p:sp>
      <p:pic>
        <p:nvPicPr>
          <p:cNvPr id="2050" name="Picture 2" descr="Afbeeldingsresultaat voor pedagpgisch medewerkers">
            <a:extLst>
              <a:ext uri="{FF2B5EF4-FFF2-40B4-BE49-F238E27FC236}">
                <a16:creationId xmlns:a16="http://schemas.microsoft.com/office/drawing/2014/main" id="{F97C666C-F487-413D-BF5E-109CC6DEC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978" y="2120985"/>
            <a:ext cx="2824899" cy="18841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vriendengroep">
            <a:extLst>
              <a:ext uri="{FF2B5EF4-FFF2-40B4-BE49-F238E27FC236}">
                <a16:creationId xmlns:a16="http://schemas.microsoft.com/office/drawing/2014/main" id="{D556860B-9CF0-4DF9-B565-3EF3522B0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054" y="504334"/>
            <a:ext cx="2601798" cy="153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871946"/>
      </p:ext>
    </p:extLst>
  </p:cSld>
  <p:clrMapOvr>
    <a:masterClrMapping/>
  </p:clrMapOvr>
  <mc:AlternateContent xmlns:mc="http://schemas.openxmlformats.org/markup-compatibility/2006" xmlns:p14="http://schemas.microsoft.com/office/powerpoint/2010/main">
    <mc:Choice Requires="p14">
      <p:transition spd="slow" p14:dur="2000" advTm="43098"/>
    </mc:Choice>
    <mc:Fallback xmlns="">
      <p:transition spd="slow" advTm="4309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 en out-groep</a:t>
            </a:r>
          </a:p>
        </p:txBody>
      </p:sp>
      <p:sp>
        <p:nvSpPr>
          <p:cNvPr id="3" name="Tijdelijke aanduiding voor tekst 2"/>
          <p:cNvSpPr>
            <a:spLocks noGrp="1"/>
          </p:cNvSpPr>
          <p:nvPr>
            <p:ph type="body" idx="1"/>
          </p:nvPr>
        </p:nvSpPr>
        <p:spPr>
          <a:xfrm>
            <a:off x="642905" y="2053714"/>
            <a:ext cx="5198018" cy="509047"/>
          </a:xfrm>
        </p:spPr>
        <p:txBody>
          <a:bodyPr>
            <a:noAutofit/>
          </a:bodyPr>
          <a:lstStyle/>
          <a:p>
            <a:endParaRPr lang="nl-NL" sz="2000"/>
          </a:p>
          <a:p>
            <a:r>
              <a:rPr lang="nl-NL" sz="2000" b="1" err="1"/>
              <a:t>ingroep</a:t>
            </a:r>
            <a:endParaRPr lang="nl-NL" sz="2000" b="1"/>
          </a:p>
        </p:txBody>
      </p:sp>
      <p:sp>
        <p:nvSpPr>
          <p:cNvPr id="4" name="Tijdelijke aanduiding voor inhoud 3"/>
          <p:cNvSpPr>
            <a:spLocks noGrp="1"/>
          </p:cNvSpPr>
          <p:nvPr>
            <p:ph sz="half" idx="2"/>
          </p:nvPr>
        </p:nvSpPr>
        <p:spPr>
          <a:xfrm>
            <a:off x="642905" y="2769941"/>
            <a:ext cx="4500321" cy="3603304"/>
          </a:xfrm>
        </p:spPr>
        <p:txBody>
          <a:bodyPr vert="horz" lIns="91440" tIns="45720" rIns="91440" bIns="45720" rtlCol="0" anchor="t">
            <a:normAutofit/>
          </a:bodyPr>
          <a:lstStyle/>
          <a:p>
            <a:r>
              <a:rPr lang="nl-NL" sz="2800"/>
              <a:t>‘Wij’</a:t>
            </a:r>
          </a:p>
          <a:p>
            <a:r>
              <a:rPr lang="nl-NL" sz="2800"/>
              <a:t>Diegenen die bij de groep horen</a:t>
            </a:r>
            <a:endParaRPr lang="nl-NL" sz="2800">
              <a:cs typeface="Calibri Light"/>
            </a:endParaRPr>
          </a:p>
          <a:p>
            <a:endParaRPr lang="nl-NL" sz="2800"/>
          </a:p>
          <a:p>
            <a:endParaRPr lang="nl-NL" sz="2800">
              <a:cs typeface="Calibri Light"/>
            </a:endParaRPr>
          </a:p>
          <a:p>
            <a:endParaRPr lang="nl-NL"/>
          </a:p>
          <a:p>
            <a:endParaRPr lang="nl-NL"/>
          </a:p>
        </p:txBody>
      </p:sp>
      <p:sp>
        <p:nvSpPr>
          <p:cNvPr id="5" name="Tijdelijke aanduiding voor tekst 4"/>
          <p:cNvSpPr>
            <a:spLocks noGrp="1"/>
          </p:cNvSpPr>
          <p:nvPr>
            <p:ph type="body" sz="quarter" idx="3"/>
          </p:nvPr>
        </p:nvSpPr>
        <p:spPr>
          <a:xfrm>
            <a:off x="6842502" y="2304342"/>
            <a:ext cx="4800600" cy="509047"/>
          </a:xfrm>
        </p:spPr>
        <p:txBody>
          <a:bodyPr>
            <a:normAutofit/>
          </a:bodyPr>
          <a:lstStyle/>
          <a:p>
            <a:r>
              <a:rPr lang="nl-NL" sz="2000" b="1" err="1"/>
              <a:t>outgroep</a:t>
            </a:r>
            <a:endParaRPr lang="nl-NL" sz="2000" b="1"/>
          </a:p>
        </p:txBody>
      </p:sp>
      <p:sp>
        <p:nvSpPr>
          <p:cNvPr id="6" name="Tijdelijke aanduiding voor inhoud 5"/>
          <p:cNvSpPr>
            <a:spLocks noGrp="1"/>
          </p:cNvSpPr>
          <p:nvPr>
            <p:ph sz="quarter" idx="4"/>
          </p:nvPr>
        </p:nvSpPr>
        <p:spPr>
          <a:xfrm>
            <a:off x="6842502" y="2828441"/>
            <a:ext cx="4591962" cy="3217131"/>
          </a:xfrm>
        </p:spPr>
        <p:txBody>
          <a:bodyPr>
            <a:normAutofit/>
          </a:bodyPr>
          <a:lstStyle/>
          <a:p>
            <a:r>
              <a:rPr lang="nl-NL" sz="2800"/>
              <a:t>‘Zij’</a:t>
            </a:r>
          </a:p>
          <a:p>
            <a:r>
              <a:rPr lang="nl-NL" sz="2800"/>
              <a:t>Diegenen die niet bij de groep horen</a:t>
            </a:r>
          </a:p>
        </p:txBody>
      </p:sp>
    </p:spTree>
    <p:extLst>
      <p:ext uri="{BB962C8B-B14F-4D97-AF65-F5344CB8AC3E}">
        <p14:creationId xmlns:p14="http://schemas.microsoft.com/office/powerpoint/2010/main" val="2703613246"/>
      </p:ext>
    </p:extLst>
  </p:cSld>
  <p:clrMapOvr>
    <a:masterClrMapping/>
  </p:clrMapOvr>
  <mc:AlternateContent xmlns:mc="http://schemas.openxmlformats.org/markup-compatibility/2006" xmlns:p14="http://schemas.microsoft.com/office/powerpoint/2010/main">
    <mc:Choice Requires="p14">
      <p:transition spd="slow" p14:dur="2000" advTm="38851"/>
    </mc:Choice>
    <mc:Fallback xmlns="">
      <p:transition spd="slow" advTm="388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Functie van groepen</a:t>
            </a:r>
          </a:p>
        </p:txBody>
      </p:sp>
      <p:sp>
        <p:nvSpPr>
          <p:cNvPr id="8" name="Tijdelijke aanduiding voor inhoud 7"/>
          <p:cNvSpPr>
            <a:spLocks noGrp="1"/>
          </p:cNvSpPr>
          <p:nvPr>
            <p:ph idx="1"/>
          </p:nvPr>
        </p:nvSpPr>
        <p:spPr>
          <a:xfrm>
            <a:off x="1279384" y="2436624"/>
            <a:ext cx="10178322" cy="4088499"/>
          </a:xfrm>
        </p:spPr>
        <p:txBody>
          <a:bodyPr vert="horz" lIns="91440" tIns="45720" rIns="91440" bIns="45720" rtlCol="0" anchor="t">
            <a:normAutofit/>
          </a:bodyPr>
          <a:lstStyle/>
          <a:p>
            <a:r>
              <a:rPr lang="nl-NL" sz="2800"/>
              <a:t>Onderscheiden van anderen</a:t>
            </a:r>
          </a:p>
          <a:p>
            <a:r>
              <a:rPr lang="nl-NL" sz="2800"/>
              <a:t>Vorming van sociale identiteit</a:t>
            </a:r>
          </a:p>
          <a:p>
            <a:r>
              <a:rPr lang="nl-NL" sz="2800"/>
              <a:t>Verbreding van kennis en vaardigheden en de persoonlijke visie</a:t>
            </a:r>
            <a:endParaRPr lang="nl-NL" sz="2800">
              <a:cs typeface="Calibri Light"/>
            </a:endParaRPr>
          </a:p>
          <a:p>
            <a:r>
              <a:rPr lang="nl-NL" sz="2800"/>
              <a:t>Door ervaringen op te doen in groepen: </a:t>
            </a:r>
          </a:p>
          <a:p>
            <a:r>
              <a:rPr lang="nl-NL" sz="2600"/>
              <a:t>leer je steeds meer over jezelf en weet je steeds beter wat jij wilt en wat voor jou echt belangrijk is. </a:t>
            </a:r>
            <a:endParaRPr lang="nl-NL" sz="2600">
              <a:cs typeface="Calibri Light"/>
            </a:endParaRPr>
          </a:p>
        </p:txBody>
      </p:sp>
    </p:spTree>
    <p:extLst>
      <p:ext uri="{BB962C8B-B14F-4D97-AF65-F5344CB8AC3E}">
        <p14:creationId xmlns:p14="http://schemas.microsoft.com/office/powerpoint/2010/main" val="1154767501"/>
      </p:ext>
    </p:extLst>
  </p:cSld>
  <p:clrMapOvr>
    <a:masterClrMapping/>
  </p:clrMapOvr>
  <mc:AlternateContent xmlns:mc="http://schemas.openxmlformats.org/markup-compatibility/2006" xmlns:p14="http://schemas.microsoft.com/office/powerpoint/2010/main">
    <mc:Choice Requires="p14">
      <p:transition spd="slow" p14:dur="2000" advTm="54948"/>
    </mc:Choice>
    <mc:Fallback xmlns="">
      <p:transition spd="slow" advTm="549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74627-B3F6-4736-B08D-83EAEA390C52}"/>
              </a:ext>
            </a:extLst>
          </p:cNvPr>
          <p:cNvSpPr>
            <a:spLocks noGrp="1"/>
          </p:cNvSpPr>
          <p:nvPr>
            <p:ph type="title"/>
          </p:nvPr>
        </p:nvSpPr>
        <p:spPr/>
        <p:txBody>
          <a:bodyPr/>
          <a:lstStyle/>
          <a:p>
            <a:r>
              <a:rPr lang="nl-NL"/>
              <a:t>Opdracht  2:</a:t>
            </a:r>
          </a:p>
        </p:txBody>
      </p:sp>
      <p:sp>
        <p:nvSpPr>
          <p:cNvPr id="4" name="Tijdelijke aanduiding voor inhoud 3">
            <a:extLst>
              <a:ext uri="{FF2B5EF4-FFF2-40B4-BE49-F238E27FC236}">
                <a16:creationId xmlns:a16="http://schemas.microsoft.com/office/drawing/2014/main" id="{13A619CD-5A77-49EB-AAD8-66874CD82436}"/>
              </a:ext>
            </a:extLst>
          </p:cNvPr>
          <p:cNvSpPr>
            <a:spLocks noGrp="1"/>
          </p:cNvSpPr>
          <p:nvPr>
            <p:ph idx="1"/>
          </p:nvPr>
        </p:nvSpPr>
        <p:spPr/>
        <p:txBody>
          <a:bodyPr/>
          <a:lstStyle/>
          <a:p>
            <a:r>
              <a:rPr lang="nl-NL"/>
              <a:t>Bekijk dit kort filmpje en beantwoord daarna de vragen. </a:t>
            </a:r>
          </a:p>
        </p:txBody>
      </p:sp>
      <p:sp>
        <p:nvSpPr>
          <p:cNvPr id="3" name="Rechthoek 2">
            <a:extLst>
              <a:ext uri="{FF2B5EF4-FFF2-40B4-BE49-F238E27FC236}">
                <a16:creationId xmlns:a16="http://schemas.microsoft.com/office/drawing/2014/main" id="{7DA8448D-C247-40F4-8D86-6888C735FF08}"/>
              </a:ext>
            </a:extLst>
          </p:cNvPr>
          <p:cNvSpPr/>
          <p:nvPr/>
        </p:nvSpPr>
        <p:spPr>
          <a:xfrm>
            <a:off x="7210586" y="3429000"/>
            <a:ext cx="4981414" cy="2308324"/>
          </a:xfrm>
          <a:prstGeom prst="rect">
            <a:avLst/>
          </a:prstGeom>
        </p:spPr>
        <p:txBody>
          <a:bodyPr wrap="square">
            <a:spAutoFit/>
          </a:bodyPr>
          <a:lstStyle/>
          <a:p>
            <a:pPr marL="342900" indent="-342900">
              <a:buAutoNum type="arabicPeriod"/>
            </a:pPr>
            <a:r>
              <a:rPr lang="nl-NL"/>
              <a:t>Wat is de kracht van de groep? Benoem minimaal 3 verschillende dingen.</a:t>
            </a:r>
          </a:p>
          <a:p>
            <a:pPr marL="342900" indent="-342900">
              <a:buAutoNum type="arabicPeriod"/>
            </a:pPr>
            <a:r>
              <a:rPr lang="nl-NL"/>
              <a:t>Wat zijn de valkuilen van de groep? Benoem minimaal 3.</a:t>
            </a:r>
          </a:p>
          <a:p>
            <a:pPr marL="342900" indent="-342900">
              <a:buAutoNum type="arabicPeriod"/>
            </a:pPr>
            <a:r>
              <a:rPr lang="nl-NL"/>
              <a:t>Wat voor advies zou je deze groep kunnen geven?</a:t>
            </a:r>
          </a:p>
          <a:p>
            <a:pPr marL="342900" indent="-342900">
              <a:buAutoNum type="arabicPeriod"/>
            </a:pPr>
            <a:endParaRPr lang="nl-NL"/>
          </a:p>
          <a:p>
            <a:pPr marL="342900" indent="-342900">
              <a:buAutoNum type="arabicPeriod"/>
            </a:pPr>
            <a:endParaRPr lang="nl-NL"/>
          </a:p>
        </p:txBody>
      </p:sp>
    </p:spTree>
    <p:extLst>
      <p:ext uri="{BB962C8B-B14F-4D97-AF65-F5344CB8AC3E}">
        <p14:creationId xmlns:p14="http://schemas.microsoft.com/office/powerpoint/2010/main" val="215282487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D9C0521301F3418333CD7FCF5DDCE9" ma:contentTypeVersion="4" ma:contentTypeDescription="Create a new document." ma:contentTypeScope="" ma:versionID="0fa73831b670ebfec003997aaaca21a5">
  <xsd:schema xmlns:xsd="http://www.w3.org/2001/XMLSchema" xmlns:xs="http://www.w3.org/2001/XMLSchema" xmlns:p="http://schemas.microsoft.com/office/2006/metadata/properties" xmlns:ns2="79fc56bf-53b2-4ae3-a694-952ddee88fe9" xmlns:ns3="800d172f-c340-458c-bad1-cae080c57a7f" targetNamespace="http://schemas.microsoft.com/office/2006/metadata/properties" ma:root="true" ma:fieldsID="b7050feacaba8aae1993f7afacd4e5a3" ns2:_="" ns3:_="">
    <xsd:import namespace="79fc56bf-53b2-4ae3-a694-952ddee88fe9"/>
    <xsd:import namespace="800d172f-c340-458c-bad1-cae080c57a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c56bf-53b2-4ae3-a694-952ddee88f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0d172f-c340-458c-bad1-cae080c57a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077268-C864-409A-898F-52CE0B55DD20}">
  <ds:schemaRefs>
    <ds:schemaRef ds:uri="http://schemas.microsoft.com/sharepoint/v3/contenttype/forms"/>
  </ds:schemaRefs>
</ds:datastoreItem>
</file>

<file path=customXml/itemProps2.xml><?xml version="1.0" encoding="utf-8"?>
<ds:datastoreItem xmlns:ds="http://schemas.openxmlformats.org/officeDocument/2006/customXml" ds:itemID="{843F6E8C-AE7A-4C49-896B-54DC88459E78}">
  <ds:schemaRefs>
    <ds:schemaRef ds:uri="http://schemas.openxmlformats.org/package/2006/metadata/core-properties"/>
    <ds:schemaRef ds:uri="http://purl.org/dc/terms/"/>
    <ds:schemaRef ds:uri="800d172f-c340-458c-bad1-cae080c57a7f"/>
    <ds:schemaRef ds:uri="http://purl.org/dc/elements/1.1/"/>
    <ds:schemaRef ds:uri="http://schemas.microsoft.com/office/2006/metadata/properties"/>
    <ds:schemaRef ds:uri="http://schemas.microsoft.com/office/infopath/2007/PartnerControls"/>
    <ds:schemaRef ds:uri="http://schemas.microsoft.com/office/2006/documentManagement/types"/>
    <ds:schemaRef ds:uri="79fc56bf-53b2-4ae3-a694-952ddee88fe9"/>
    <ds:schemaRef ds:uri="http://www.w3.org/XML/1998/namespace"/>
    <ds:schemaRef ds:uri="http://purl.org/dc/dcmitype/"/>
  </ds:schemaRefs>
</ds:datastoreItem>
</file>

<file path=customXml/itemProps3.xml><?xml version="1.0" encoding="utf-8"?>
<ds:datastoreItem xmlns:ds="http://schemas.openxmlformats.org/officeDocument/2006/customXml" ds:itemID="{CF0219FB-877E-45F2-9882-F53C7D9A1BE7}">
  <ds:schemaRefs>
    <ds:schemaRef ds:uri="79fc56bf-53b2-4ae3-a694-952ddee88fe9"/>
    <ds:schemaRef ds:uri="800d172f-c340-458c-bad1-cae080c57a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Metropolitan</Template>
  <TotalTime>5</TotalTime>
  <Words>542</Words>
  <Application>Microsoft Office PowerPoint</Application>
  <PresentationFormat>Breedbeeld</PresentationFormat>
  <Paragraphs>81</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Arial</vt:lpstr>
      <vt:lpstr>Calibri Light</vt:lpstr>
      <vt:lpstr>Metropolitan</vt:lpstr>
      <vt:lpstr>Groepen en hun dynamiek </vt:lpstr>
      <vt:lpstr>Welkom</vt:lpstr>
      <vt:lpstr>Lesdoelen</vt:lpstr>
      <vt:lpstr>Opdracht 1:  Team vormen</vt:lpstr>
      <vt:lpstr>Groepen</vt:lpstr>
      <vt:lpstr>Formele en informele groepen</vt:lpstr>
      <vt:lpstr>In en out-groep</vt:lpstr>
      <vt:lpstr>Functie van groepen</vt:lpstr>
      <vt:lpstr>Opdracht  2:</vt:lpstr>
      <vt:lpstr>Rollen</vt:lpstr>
      <vt:lpstr>Belbin</vt:lpstr>
      <vt:lpstr>Verschillende rollen</vt:lpstr>
      <vt:lpstr>PowerPoint-presentatie</vt:lpstr>
      <vt:lpstr>Opdracht: casus</vt:lpstr>
      <vt:lpstr>Opdracht 3: </vt:lpstr>
      <vt:lpstr>Lesdoelen</vt:lpstr>
      <vt:lpstr>Afronding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Groepsklimaat en groepsdynamica</dc:title>
  <dc:creator>Witte, L. (Laura)</dc:creator>
  <cp:lastModifiedBy>Merel Geven</cp:lastModifiedBy>
  <cp:revision>4</cp:revision>
  <dcterms:created xsi:type="dcterms:W3CDTF">2020-02-04T18:41:53Z</dcterms:created>
  <dcterms:modified xsi:type="dcterms:W3CDTF">2023-10-20T08:27:40Z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0x0101009DD9C0521301F3418333CD7FCF5DDCE9</vt:lpwstr>
  </property>
</Properties>
</file>